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3" r:id="rId2"/>
    <p:sldMasterId id="2147483661" r:id="rId3"/>
  </p:sldMasterIdLst>
  <p:notesMasterIdLst>
    <p:notesMasterId r:id="rId31"/>
  </p:notesMasterIdLst>
  <p:sldIdLst>
    <p:sldId id="282" r:id="rId4"/>
    <p:sldId id="281" r:id="rId5"/>
    <p:sldId id="284"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78" r:id="rId19"/>
    <p:sldId id="274" r:id="rId20"/>
    <p:sldId id="268" r:id="rId21"/>
    <p:sldId id="269" r:id="rId22"/>
    <p:sldId id="270" r:id="rId23"/>
    <p:sldId id="271" r:id="rId24"/>
    <p:sldId id="275" r:id="rId25"/>
    <p:sldId id="272" r:id="rId26"/>
    <p:sldId id="273" r:id="rId27"/>
    <p:sldId id="276" r:id="rId28"/>
    <p:sldId id="277" r:id="rId29"/>
    <p:sldId id="279" r:id="rId30"/>
  </p:sldIdLst>
  <p:sldSz cx="12192000" cy="6858000"/>
  <p:notesSz cx="6858000" cy="9144000"/>
  <p:custDataLst>
    <p:tags r:id="rId32"/>
  </p:custData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6" autoAdjust="0"/>
    <p:restoredTop sz="94660"/>
  </p:normalViewPr>
  <p:slideViewPr>
    <p:cSldViewPr snapToGrid="0">
      <p:cViewPr varScale="1">
        <p:scale>
          <a:sx n="62" d="100"/>
          <a:sy n="62" d="100"/>
        </p:scale>
        <p:origin x="7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9FF7701-EE37-4828-8CE8-7545AD13E139}" type="datetimeFigureOut">
              <a:rPr lang="he-IL" smtClean="0"/>
              <a:t>כ"ג/ניסן/תשפ"ד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37D0E30-E8BB-497F-9AF0-0081152F4589}" type="slidenum">
              <a:rPr lang="he-IL" smtClean="0"/>
              <a:t>‹#›</a:t>
            </a:fld>
            <a:endParaRPr lang="he-IL"/>
          </a:p>
        </p:txBody>
      </p:sp>
    </p:spTree>
    <p:extLst>
      <p:ext uri="{BB962C8B-B14F-4D97-AF65-F5344CB8AC3E}">
        <p14:creationId xmlns:p14="http://schemas.microsoft.com/office/powerpoint/2010/main" val="5990320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155B91-D20B-450D-B9D4-C8567A22A65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BAE6AE7-8064-471D-9F1E-73743DB7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F2277A8A-D3BC-4123-AFC6-A6729454B042}"/>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22793A04-7FBA-45EA-BBA0-EB02F1375EF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501329D-27F5-4033-A83D-CF7BF9D635BA}"/>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211810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C093D7-E9BF-48E8-93F8-DC501B75BB2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91B5DA7-93FC-4FA9-89DD-DA31ECB227B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4850A11-629C-4109-A54A-88F27D3ED780}"/>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BA5ABAA3-C8D7-4BDD-914E-6C9A880B8F0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D1B9E14-32FB-4D62-A757-7D8C44D65087}"/>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361483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C0758E2-C925-4ADE-8AC6-294643CF452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FCF7DEE-D1B3-45A7-8A41-02444C16C2C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D79917B-D33F-4DDE-9D36-2BC65309FF8A}"/>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B3DA9BFB-F1E8-4B01-B7FD-91602722219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3FEE46D-439A-40F6-B1C4-3495D8DF4B53}"/>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1567097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2030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6CC535-BD7E-4FA7-8DE0-9E51DCDEA89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A8647473-B4F5-4874-AF43-69A4D08F6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8233337-30A2-4BAD-88B0-337CF84CAA35}"/>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D5E34503-F535-4BB4-8299-B162D41281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B3F6A24-4CCF-415D-BA95-8658169AFDD0}"/>
              </a:ext>
            </a:extLst>
          </p:cNvPr>
          <p:cNvSpPr>
            <a:spLocks noGrp="1"/>
          </p:cNvSpPr>
          <p:nvPr>
            <p:ph type="sldNum" sz="quarter" idx="12"/>
          </p:nvPr>
        </p:nvSpPr>
        <p:spPr/>
        <p:txBody>
          <a:bodyPr/>
          <a:lstStyle/>
          <a:p>
            <a:fld id="{4A17F4C6-E509-4CC8-A704-24A3E3F30974}" type="slidenum">
              <a:rPr lang="he-IL" smtClean="0"/>
              <a:t>‹#›</a:t>
            </a:fld>
            <a:endParaRPr lang="he-IL"/>
          </a:p>
        </p:txBody>
      </p:sp>
    </p:spTree>
    <p:custDataLst>
      <p:tags r:id="rId1"/>
    </p:custDataLst>
    <p:extLst>
      <p:ext uri="{BB962C8B-B14F-4D97-AF65-F5344CB8AC3E}">
        <p14:creationId xmlns:p14="http://schemas.microsoft.com/office/powerpoint/2010/main" val="3542343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783D0B-A144-40B4-ABB3-5952761E366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44AADC-1A19-4E1A-BBF4-5CE2987E2E6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BB7D467-1F2A-4EFD-B8BD-4DEFE3E98F08}"/>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AB82A31C-F533-4A61-9A30-5E5F70F0FAC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520E5A0-D434-4061-AE51-EFE1F0DE189B}"/>
              </a:ext>
            </a:extLst>
          </p:cNvPr>
          <p:cNvSpPr>
            <a:spLocks noGrp="1"/>
          </p:cNvSpPr>
          <p:nvPr>
            <p:ph type="sldNum" sz="quarter" idx="12"/>
          </p:nvPr>
        </p:nvSpPr>
        <p:spPr/>
        <p:txBody>
          <a:bodyPr/>
          <a:lstStyle/>
          <a:p>
            <a:fld id="{4A17F4C6-E509-4CC8-A704-24A3E3F30974}" type="slidenum">
              <a:rPr lang="he-IL" smtClean="0"/>
              <a:t>‹#›</a:t>
            </a:fld>
            <a:endParaRPr lang="he-IL"/>
          </a:p>
        </p:txBody>
      </p:sp>
    </p:spTree>
    <p:custDataLst>
      <p:tags r:id="rId1"/>
    </p:custDataLst>
    <p:extLst>
      <p:ext uri="{BB962C8B-B14F-4D97-AF65-F5344CB8AC3E}">
        <p14:creationId xmlns:p14="http://schemas.microsoft.com/office/powerpoint/2010/main" val="1788294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856105-A414-48B0-9C8B-436D4D8963A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B59CF28-C3CD-43C3-A19C-C8719A4A6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068D273-9505-481C-B69C-686B6F70B5C8}"/>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70F00045-2FB8-425B-9E75-2060E7111A8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520AB39-62FE-49C7-AF93-85C48D857A20}"/>
              </a:ext>
            </a:extLst>
          </p:cNvPr>
          <p:cNvSpPr>
            <a:spLocks noGrp="1"/>
          </p:cNvSpPr>
          <p:nvPr>
            <p:ph type="sldNum" sz="quarter" idx="12"/>
          </p:nvPr>
        </p:nvSpPr>
        <p:spPr/>
        <p:txBody>
          <a:bodyPr/>
          <a:lstStyle/>
          <a:p>
            <a:fld id="{4A17F4C6-E509-4CC8-A704-24A3E3F30974}" type="slidenum">
              <a:rPr lang="he-IL" smtClean="0"/>
              <a:t>‹#›</a:t>
            </a:fld>
            <a:endParaRPr lang="he-IL"/>
          </a:p>
        </p:txBody>
      </p:sp>
    </p:spTree>
    <p:custDataLst>
      <p:tags r:id="rId1"/>
    </p:custDataLst>
    <p:extLst>
      <p:ext uri="{BB962C8B-B14F-4D97-AF65-F5344CB8AC3E}">
        <p14:creationId xmlns:p14="http://schemas.microsoft.com/office/powerpoint/2010/main" val="1280282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59A8E9-2E2A-4ECF-83F7-D20AC43DD73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005E3A8-9F44-4E11-A0A3-612B2A1D785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9951060-AA98-43DC-AC52-8859EE5671C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12DF7C4-DEB7-434A-972F-FD1854753ED3}"/>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DA25062D-51DA-443E-B058-574517E0D47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D04CA67-C74B-4D5A-9AF2-0588D0EC1EFA}"/>
              </a:ext>
            </a:extLst>
          </p:cNvPr>
          <p:cNvSpPr>
            <a:spLocks noGrp="1"/>
          </p:cNvSpPr>
          <p:nvPr>
            <p:ph type="sldNum" sz="quarter" idx="12"/>
          </p:nvPr>
        </p:nvSpPr>
        <p:spPr/>
        <p:txBody>
          <a:bodyPr/>
          <a:lstStyle/>
          <a:p>
            <a:fld id="{4A17F4C6-E509-4CC8-A704-24A3E3F30974}" type="slidenum">
              <a:rPr lang="he-IL" smtClean="0"/>
              <a:t>‹#›</a:t>
            </a:fld>
            <a:endParaRPr lang="he-IL"/>
          </a:p>
        </p:txBody>
      </p:sp>
    </p:spTree>
    <p:custDataLst>
      <p:tags r:id="rId1"/>
    </p:custDataLst>
    <p:extLst>
      <p:ext uri="{BB962C8B-B14F-4D97-AF65-F5344CB8AC3E}">
        <p14:creationId xmlns:p14="http://schemas.microsoft.com/office/powerpoint/2010/main" val="1212978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65D5E2-AF6B-4D1B-8EE2-33B488EF033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35397F4-99F1-44FF-9197-61FDAF315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E2890DA-3929-4464-B788-D2CEEC71F35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82F6818-3EE1-4A3C-A508-C9DB18DA5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081866B-27C1-4BF6-8AF7-78CA753FEFDE}"/>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F529140-3F25-4B06-839C-CE25022DB589}"/>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8" name="מציין מיקום של כותרת תחתונה 7">
            <a:extLst>
              <a:ext uri="{FF2B5EF4-FFF2-40B4-BE49-F238E27FC236}">
                <a16:creationId xmlns:a16="http://schemas.microsoft.com/office/drawing/2014/main" id="{7D43EF5F-E3FA-4493-A862-DF575E55D16A}"/>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0D96A0C2-E2D7-4383-B2CE-32753BA4E606}"/>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4156522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09B6A2-DE6A-499E-BA03-41CA624A3F7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C88BB597-BA1F-492A-B782-1EDE9AB2EFD5}"/>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4" name="מציין מיקום של כותרת תחתונה 3">
            <a:extLst>
              <a:ext uri="{FF2B5EF4-FFF2-40B4-BE49-F238E27FC236}">
                <a16:creationId xmlns:a16="http://schemas.microsoft.com/office/drawing/2014/main" id="{2D7E79EE-66A0-4383-B75F-99B0FBF3CD5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E04DA55-4739-455B-818E-4ADFEC8E060C}"/>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28068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2DC9D4B-8902-403C-9C97-2B93FCCE438E}"/>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3" name="מציין מיקום של כותרת תחתונה 2">
            <a:extLst>
              <a:ext uri="{FF2B5EF4-FFF2-40B4-BE49-F238E27FC236}">
                <a16:creationId xmlns:a16="http://schemas.microsoft.com/office/drawing/2014/main" id="{797EB86A-9E1A-42E2-917B-5B5CE4FB0503}"/>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40CFB14-FEBC-4AF9-846F-065049822CAA}"/>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39988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58C2CE-CE9B-4BF3-B976-4E600AFC0EB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DC12B28-BC29-444A-9C27-2D15A45BBFE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0151F88-58DD-4777-9C59-1E2DCA7FCACD}"/>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316A0CCA-29AC-4FAD-80C1-C16C5C4AE9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AF01F16-FF56-430D-B991-E016A0D36355}"/>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313615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4AE12AD-7F43-4CD4-A613-B770922FB63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6B96DD7-182D-4693-A547-C9715EE16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9C56273D-4A07-485A-B5D3-8BEB2F590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B1CC1B7-1A7D-4997-8A69-950D2568C5D4}"/>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2A61CD34-6AFD-4718-81A9-57F30DBD8E3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35110B-6357-4C48-A2BF-8D9785693E2D}"/>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1656791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F24920-89BC-49C1-A732-04823D19F55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D51ACF78-B1F2-43B3-B788-9F93E9A4AE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7A10CE84-8609-4902-A5F4-C615BE1F8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856E6E1-5A5B-4FC9-A1E1-7DCC6D229BCA}"/>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E6366974-FD24-4C1C-AC93-5692138738A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400D8F9-4A44-4DEE-ADBB-9B6272E509CA}"/>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3846564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A3180D-3F01-4B23-91F6-B554FFEC6C8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23EF181-710D-430A-A5C9-B7A0F56CD3A5}"/>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251D3C-B8B2-4346-9687-C2C91048E33F}"/>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E1DAFA34-5395-4857-B360-A1D671DA95D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98F36A6-198F-4808-BCC8-A1B978A1F76D}"/>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4171824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7CDCEB0-2DB2-423C-9D26-C924D500F07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AFAFAAF-B460-4575-B434-F4592BD0F5C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1233440-3E7C-49CD-9062-4FC40CC2A5ED}"/>
              </a:ext>
            </a:extLst>
          </p:cNvPr>
          <p:cNvSpPr>
            <a:spLocks noGrp="1"/>
          </p:cNvSpPr>
          <p:nvPr>
            <p:ph type="dt" sz="half" idx="10"/>
          </p:nvPr>
        </p:nvSpPr>
        <p:spPr/>
        <p:txBody>
          <a:body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46B1AB99-DB11-4312-8D68-17A2D679A79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E6E2D05-BA2D-4B6F-B58B-3879F37E2B61}"/>
              </a:ext>
            </a:extLst>
          </p:cNvPr>
          <p:cNvSpPr>
            <a:spLocks noGrp="1"/>
          </p:cNvSpPr>
          <p:nvPr>
            <p:ph type="sldNum" sz="quarter" idx="12"/>
          </p:nvPr>
        </p:nvSpPr>
        <p:spPr/>
        <p:txBody>
          <a:bodyPr/>
          <a:lstStyle/>
          <a:p>
            <a:fld id="{4A17F4C6-E509-4CC8-A704-24A3E3F30974}" type="slidenum">
              <a:rPr lang="he-IL" smtClean="0"/>
              <a:t>‹#›</a:t>
            </a:fld>
            <a:endParaRPr lang="he-IL"/>
          </a:p>
        </p:txBody>
      </p:sp>
    </p:spTree>
    <p:extLst>
      <p:ext uri="{BB962C8B-B14F-4D97-AF65-F5344CB8AC3E}">
        <p14:creationId xmlns:p14="http://schemas.microsoft.com/office/powerpoint/2010/main" val="3272392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A50E93-E716-42CE-9E39-9CD348462A4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7E22E84-9658-4477-B4A0-22EB922DC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9FB301E-C1DD-44A7-B353-28B96DBC9EE6}"/>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D722665B-9F6E-4D0F-898A-57A8B5101E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4D02583-29E2-4DA9-8F7F-45D187523CE2}"/>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714609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9E3ECE-02CC-4370-8086-C013F5492FA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79CFBD0-CD08-4FE4-B209-5E391F26694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083D2ED-EF9F-426F-A649-1D1ABEAE94F5}"/>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B4091773-8592-41A7-B514-0E8095E4E2D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D4F3FF0-79E7-4108-BA96-4708D5470769}"/>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2176209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7D1FE7-2D53-4B2C-AA71-FFEC47BCC99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16CBFF3-D38F-41B2-90F7-1FFE29D40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40E853F-BBFE-47A0-92F7-441914702A64}"/>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51411DCA-2F78-41D3-B1B9-8C4732208B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0044E79-9D89-4F73-965F-D670B9D10F9D}"/>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4282891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F11080-27CC-4662-9B78-919FCE03E9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2B13830-34B4-474E-9F8A-E1BC070EE7C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50B341DE-CF8A-4087-8C2C-F9A802E97174}"/>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AF5B147-6A00-45A5-92DC-39FB2BC79AE3}"/>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65AE8409-B060-4AA7-8710-2BAE223D7A3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24D9FF1-D9E3-48F6-AD45-305ACB9CD413}"/>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2900392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DF302E-610D-4DC5-978D-93FD124AE99C}"/>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CAC6464-9FF2-48DE-88EA-A1E90807B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2A9BB5B-2D9A-4824-AC86-B0371D1AEE4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602EF80-447F-41E6-B23B-9C4683810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0A6BC58-7214-4FBD-90B2-184CC86F0021}"/>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561E9C19-19C7-48A7-9C07-1EE9E28859E5}"/>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8" name="מציין מיקום של כותרת תחתונה 7">
            <a:extLst>
              <a:ext uri="{FF2B5EF4-FFF2-40B4-BE49-F238E27FC236}">
                <a16:creationId xmlns:a16="http://schemas.microsoft.com/office/drawing/2014/main" id="{FD33A665-3350-4A62-98BC-463857B1914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07963746-9A31-467E-B7C0-9EE44D2F7F29}"/>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3119350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E7635E-1873-4026-87D1-9C2912F6910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04457DB-E3AA-43A9-B1FB-A0B25813DF38}"/>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4" name="מציין מיקום של כותרת תחתונה 3">
            <a:extLst>
              <a:ext uri="{FF2B5EF4-FFF2-40B4-BE49-F238E27FC236}">
                <a16:creationId xmlns:a16="http://schemas.microsoft.com/office/drawing/2014/main" id="{8E9F922E-1060-4618-853A-908ABAB4C23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1B884F8-FBE5-448B-9935-945C7D0D5BBC}"/>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15532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4F2621-26DB-4036-8B18-E46F7F0EF88D}"/>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4B6B2CD-02AF-4C33-9EC9-81D1285A95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0C3034CC-0E1E-4B2A-9388-C3DC6F071681}"/>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C49A1083-E09F-4682-AC6A-A36123D349D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18A168E-F68C-489B-A854-80721955FBFC}"/>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680969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634BA999-8775-4CB1-809F-C052799C4FAB}"/>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3" name="מציין מיקום של כותרת תחתונה 2">
            <a:extLst>
              <a:ext uri="{FF2B5EF4-FFF2-40B4-BE49-F238E27FC236}">
                <a16:creationId xmlns:a16="http://schemas.microsoft.com/office/drawing/2014/main" id="{1E46DCAA-27F3-4EB0-A731-B3C16323D86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A50FFB-31D1-4947-B2FF-AF867BEA1F8F}"/>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182924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6EBFD3-9F62-4896-B8D7-F4B37BD8052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FA13191-657F-4BE2-82B0-66B85E53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E252849-540A-412F-AE19-18BA50BA2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11A69EB-2313-4371-9A9E-C6AAF9B4EB13}"/>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2BEF6C77-AA86-437E-BE4E-860CD130421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88BF8D5-0742-404E-B330-60EFA409E07E}"/>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1962810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EE7ABF-F140-4767-B3B9-CAF0AD86662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F0DD351-FBD9-4370-9BAC-F52EB8B30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DC8117-4895-4159-B7BC-B58DB4BC6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F712CC-2916-4842-8F43-DA07215FE6BD}"/>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A605259F-F0C6-4869-9AB6-88D98A4185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E8CBF36-7287-4181-82D7-A4A9E67DD8C0}"/>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1253749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E25C14-4BE0-45CB-A594-489B67EB064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87552AA-4A98-49E3-83F0-7BCFCEEF217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5197700-62A7-4E2A-84C4-511FA984670D}"/>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B68E93B7-E916-4A14-A185-8F14487E78D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256FEF1-EC7E-4E0E-9C8E-CCBFFD8D792D}"/>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2974528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BD6C45B-8904-40A7-8983-72BBBA2E56F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298B4A4-27B1-49D0-A7A5-50FBCED1934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CD66BCC-858E-4797-B39E-2A06FABD140E}"/>
              </a:ext>
            </a:extLst>
          </p:cNvPr>
          <p:cNvSpPr>
            <a:spLocks noGrp="1"/>
          </p:cNvSpPr>
          <p:nvPr>
            <p:ph type="dt" sz="half" idx="10"/>
          </p:nvPr>
        </p:nvSpPr>
        <p:spPr/>
        <p:txBody>
          <a:body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C1DAE096-2060-40A5-AB2D-9D69114D672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85543D4-F237-48E4-B075-5A8BD3599E98}"/>
              </a:ext>
            </a:extLst>
          </p:cNvPr>
          <p:cNvSpPr>
            <a:spLocks noGrp="1"/>
          </p:cNvSpPr>
          <p:nvPr>
            <p:ph type="sldNum" sz="quarter" idx="12"/>
          </p:nvPr>
        </p:nvSpPr>
        <p:spPr/>
        <p:txBody>
          <a:bodyPr/>
          <a:lstStyle/>
          <a:p>
            <a:fld id="{C304D69D-CEFA-486B-B32F-21D35E4C7526}" type="slidenum">
              <a:rPr lang="he-IL" smtClean="0"/>
              <a:t>‹#›</a:t>
            </a:fld>
            <a:endParaRPr lang="he-IL"/>
          </a:p>
        </p:txBody>
      </p:sp>
    </p:spTree>
    <p:extLst>
      <p:ext uri="{BB962C8B-B14F-4D97-AF65-F5344CB8AC3E}">
        <p14:creationId xmlns:p14="http://schemas.microsoft.com/office/powerpoint/2010/main" val="374158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6D06666-A4E0-4207-AF63-E92577CD347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B2544EC-67F0-4B77-AD57-AC987593F03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AAA2C11-EC80-423A-AB1D-9133467E60C0}"/>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782B460-C4AF-40A6-A012-7C5AC3A6E8F8}"/>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25D29806-7119-44DF-8908-AB97CC4A0CA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A9D95B2-BD56-4581-8AAF-4340331B7D38}"/>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18156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81EC29-6185-4CD2-A60C-59F314E41273}"/>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6F0EA7E-A97B-4A2D-874D-A4F0AC007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81A739A-5441-4C1E-8345-D5C90497516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B40E5C7-6F52-4FEA-B46E-1B5983BA06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DB539D7-CBB4-4A61-B156-A8805B36069E}"/>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03C1E93-13DD-46C1-9085-52F2AEF890EB}"/>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8" name="מציין מיקום של כותרת תחתונה 7">
            <a:extLst>
              <a:ext uri="{FF2B5EF4-FFF2-40B4-BE49-F238E27FC236}">
                <a16:creationId xmlns:a16="http://schemas.microsoft.com/office/drawing/2014/main" id="{0D2A639E-A078-4C4C-9962-4AF78E321AC7}"/>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978805C-E96F-434C-954B-EACC00003696}"/>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255222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500267-21C5-4553-8BF4-5C0E8FDBA5C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4B8FC22-35E7-4EB2-88C6-F81D56A6E5EE}"/>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4" name="מציין מיקום של כותרת תחתונה 3">
            <a:extLst>
              <a:ext uri="{FF2B5EF4-FFF2-40B4-BE49-F238E27FC236}">
                <a16:creationId xmlns:a16="http://schemas.microsoft.com/office/drawing/2014/main" id="{CCF9E03D-9A5E-45FD-924A-0C467F10211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EEB88A3-1833-4DB0-A188-DDB542231BE7}"/>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71451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ADD9960C-1797-4D12-8224-B92C827BD0F6}"/>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3" name="מציין מיקום של כותרת תחתונה 2">
            <a:extLst>
              <a:ext uri="{FF2B5EF4-FFF2-40B4-BE49-F238E27FC236}">
                <a16:creationId xmlns:a16="http://schemas.microsoft.com/office/drawing/2014/main" id="{0B429FE0-0C00-466C-A195-F3F549520B19}"/>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CA3267B-9F39-4CE9-8441-CDDD95CCB51B}"/>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1070794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06D2F8-1798-4D96-AE61-72905C37F23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DF73143-1445-417C-817A-D908A97CA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CDAE9FBB-4845-4A91-B8CA-EAB38ECA9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96410EF-3EB3-484E-9770-94A633BDC935}"/>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FD851CB4-F1F1-4B7E-B772-D180CEC5CA8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CD72A78-FDC4-469E-B619-38166E9B58E0}"/>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325112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0402F5-B80E-4138-8846-76F8321C557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8C46577-A9E3-4E7E-9577-92B78AD85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C624159-A54D-4D27-A923-ECBE79A52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4792EF5-3967-46F9-885D-CBC6390C8EB3}"/>
              </a:ext>
            </a:extLst>
          </p:cNvPr>
          <p:cNvSpPr>
            <a:spLocks noGrp="1"/>
          </p:cNvSpPr>
          <p:nvPr>
            <p:ph type="dt" sz="half" idx="10"/>
          </p:nvPr>
        </p:nvSpPr>
        <p:spPr/>
        <p:txBody>
          <a:bodyPr/>
          <a:lstStyle/>
          <a:p>
            <a:fld id="{20D62E21-324A-4C3D-9A1F-0466389AC207}" type="datetimeFigureOut">
              <a:rPr lang="he-IL" smtClean="0"/>
              <a:t>כ"ג/ניסן/תשפ"ד</a:t>
            </a:fld>
            <a:endParaRPr lang="he-IL"/>
          </a:p>
        </p:txBody>
      </p:sp>
      <p:sp>
        <p:nvSpPr>
          <p:cNvPr id="6" name="מציין מיקום של כותרת תחתונה 5">
            <a:extLst>
              <a:ext uri="{FF2B5EF4-FFF2-40B4-BE49-F238E27FC236}">
                <a16:creationId xmlns:a16="http://schemas.microsoft.com/office/drawing/2014/main" id="{8203BEA0-1177-4AAB-BC34-27D2670DEA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4A831B9-A761-4DBF-A3BF-3882C2F817D5}"/>
              </a:ext>
            </a:extLst>
          </p:cNvPr>
          <p:cNvSpPr>
            <a:spLocks noGrp="1"/>
          </p:cNvSpPr>
          <p:nvPr>
            <p:ph type="sldNum" sz="quarter" idx="12"/>
          </p:nvPr>
        </p:nvSpPr>
        <p:spPr/>
        <p:txBody>
          <a:bodyPr/>
          <a:lstStyle/>
          <a:p>
            <a:fld id="{54EC7811-9CF4-4436-AC5D-F4D088E837E9}" type="slidenum">
              <a:rPr lang="he-IL" smtClean="0"/>
              <a:t>‹#›</a:t>
            </a:fld>
            <a:endParaRPr lang="he-IL"/>
          </a:p>
        </p:txBody>
      </p:sp>
    </p:spTree>
    <p:custDataLst>
      <p:tags r:id="rId1"/>
    </p:custDataLst>
    <p:extLst>
      <p:ext uri="{BB962C8B-B14F-4D97-AF65-F5344CB8AC3E}">
        <p14:creationId xmlns:p14="http://schemas.microsoft.com/office/powerpoint/2010/main" val="347929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03B7554-8F68-4962-AB7C-850DFDA9A7E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0111C7DC-078F-464F-A54E-E480549AB3D5}"/>
              </a:ext>
            </a:extLst>
          </p:cNvPr>
          <p:cNvSpPr>
            <a:spLocks noGrp="1"/>
          </p:cNvSpPr>
          <p:nvPr>
            <p:ph type="body" idx="1"/>
          </p:nvPr>
        </p:nvSpPr>
        <p:spPr>
          <a:xfrm>
            <a:off x="838200" y="186626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18B4A62-EC87-413C-B1AC-003B5B832B9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0D62E21-324A-4C3D-9A1F-0466389AC207}"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08D62F4A-C606-42EC-82EA-79D9D9AA5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63A084-FF25-464C-B68C-3542DCF6221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EC7811-9CF4-4436-AC5D-F4D088E837E9}" type="slidenum">
              <a:rPr lang="he-IL" smtClean="0"/>
              <a:t>‹#›</a:t>
            </a:fld>
            <a:endParaRPr lang="he-IL"/>
          </a:p>
        </p:txBody>
      </p:sp>
      <p:grpSp>
        <p:nvGrpSpPr>
          <p:cNvPr id="9" name="קבוצה 8">
            <a:extLst>
              <a:ext uri="{FF2B5EF4-FFF2-40B4-BE49-F238E27FC236}">
                <a16:creationId xmlns:a16="http://schemas.microsoft.com/office/drawing/2014/main" id="{1077E798-21F8-4C25-94E7-0FFFFDFEE6BB}"/>
              </a:ext>
            </a:extLst>
          </p:cNvPr>
          <p:cNvGrpSpPr/>
          <p:nvPr userDrawn="1"/>
        </p:nvGrpSpPr>
        <p:grpSpPr>
          <a:xfrm>
            <a:off x="0" y="0"/>
            <a:ext cx="12192000" cy="783653"/>
            <a:chOff x="0" y="0"/>
            <a:chExt cx="12192000" cy="783653"/>
          </a:xfrm>
        </p:grpSpPr>
        <p:pic>
          <p:nvPicPr>
            <p:cNvPr id="13" name="תמונה 12">
              <a:extLst>
                <a:ext uri="{FF2B5EF4-FFF2-40B4-BE49-F238E27FC236}">
                  <a16:creationId xmlns:a16="http://schemas.microsoft.com/office/drawing/2014/main" id="{F724755B-7061-4719-B345-F64CC2C2FA03}"/>
                </a:ext>
              </a:extLst>
            </p:cNvPr>
            <p:cNvPicPr>
              <a:picLocks noChangeAspect="1"/>
            </p:cNvPicPr>
            <p:nvPr/>
          </p:nvPicPr>
          <p:blipFill rotWithShape="1">
            <a:blip r:embed="rId15">
              <a:extLst>
                <a:ext uri="{28A0092B-C50C-407E-A947-70E740481C1C}">
                  <a14:useLocalDpi xmlns:a14="http://schemas.microsoft.com/office/drawing/2010/main" val="0"/>
                </a:ext>
              </a:extLst>
            </a:blip>
            <a:srcRect t="23116" b="50452"/>
            <a:stretch/>
          </p:blipFill>
          <p:spPr>
            <a:xfrm>
              <a:off x="0" y="0"/>
              <a:ext cx="12192000" cy="783653"/>
            </a:xfrm>
            <a:prstGeom prst="rect">
              <a:avLst/>
            </a:prstGeom>
          </p:spPr>
        </p:pic>
        <p:sp>
          <p:nvSpPr>
            <p:cNvPr id="15" name="מלבן: פינות מעוגלות 14">
              <a:extLst>
                <a:ext uri="{FF2B5EF4-FFF2-40B4-BE49-F238E27FC236}">
                  <a16:creationId xmlns:a16="http://schemas.microsoft.com/office/drawing/2014/main" id="{DC3FC065-1D56-4C35-9C7D-B090BF838EE5}"/>
                </a:ext>
              </a:extLst>
            </p:cNvPr>
            <p:cNvSpPr/>
            <p:nvPr/>
          </p:nvSpPr>
          <p:spPr>
            <a:xfrm>
              <a:off x="47903" y="36035"/>
              <a:ext cx="1506589" cy="718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680B48C9-BF22-4931-B415-F050635359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14230" y="4545"/>
              <a:ext cx="948060" cy="721159"/>
            </a:xfrm>
            <a:prstGeom prst="rect">
              <a:avLst/>
            </a:prstGeom>
          </p:spPr>
        </p:pic>
        <p:grpSp>
          <p:nvGrpSpPr>
            <p:cNvPr id="17" name="קבוצה 16">
              <a:extLst>
                <a:ext uri="{FF2B5EF4-FFF2-40B4-BE49-F238E27FC236}">
                  <a16:creationId xmlns:a16="http://schemas.microsoft.com/office/drawing/2014/main" id="{50061E5D-0F07-4CAC-B700-77DAEC369DF0}"/>
                </a:ext>
              </a:extLst>
            </p:cNvPr>
            <p:cNvGrpSpPr>
              <a:grpSpLocks noChangeAspect="1"/>
            </p:cNvGrpSpPr>
            <p:nvPr/>
          </p:nvGrpSpPr>
          <p:grpSpPr>
            <a:xfrm>
              <a:off x="131797" y="63399"/>
              <a:ext cx="1320635" cy="720254"/>
              <a:chOff x="2727955" y="1040119"/>
              <a:chExt cx="6736085" cy="3553868"/>
            </a:xfrm>
          </p:grpSpPr>
          <p:pic>
            <p:nvPicPr>
              <p:cNvPr id="18" name="תמונה 17" descr="תמונה שמכילה טקסט&#10;&#10;התיאור נוצר באופן אוטומטי">
                <a:extLst>
                  <a:ext uri="{FF2B5EF4-FFF2-40B4-BE49-F238E27FC236}">
                    <a16:creationId xmlns:a16="http://schemas.microsoft.com/office/drawing/2014/main" id="{F29CE8C7-8368-471F-9210-8258DDE556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27960" y="1040119"/>
                <a:ext cx="6736080" cy="2767584"/>
              </a:xfrm>
              <a:prstGeom prst="rect">
                <a:avLst/>
              </a:prstGeom>
            </p:spPr>
          </p:pic>
          <p:sp>
            <p:nvSpPr>
              <p:cNvPr id="19" name="תיבת טקסט 18">
                <a:extLst>
                  <a:ext uri="{FF2B5EF4-FFF2-40B4-BE49-F238E27FC236}">
                    <a16:creationId xmlns:a16="http://schemas.microsoft.com/office/drawing/2014/main" id="{BCE2F723-D404-4A26-B4A8-9B4787873FF8}"/>
                  </a:ext>
                </a:extLst>
              </p:cNvPr>
              <p:cNvSpPr txBox="1"/>
              <p:nvPr/>
            </p:nvSpPr>
            <p:spPr>
              <a:xfrm>
                <a:off x="2727955" y="3530946"/>
                <a:ext cx="6736075" cy="1063041"/>
              </a:xfrm>
              <a:prstGeom prst="rect">
                <a:avLst/>
              </a:prstGeom>
              <a:noFill/>
              <a:effectLst/>
            </p:spPr>
            <p:txBody>
              <a:bodyPr wrap="square" rtlCol="1">
                <a:spAutoFit/>
              </a:bodyPr>
              <a:lstStyle/>
              <a:p>
                <a:pPr algn="ctr"/>
                <a:r>
                  <a:rPr lang="he-IL" sz="800" b="1" dirty="0">
                    <a:solidFill>
                      <a:srgbClr val="00525E"/>
                    </a:solidFill>
                    <a:latin typeface="Assistant" pitchFamily="2" charset="-79"/>
                    <a:cs typeface="Assistant" pitchFamily="2" charset="-79"/>
                  </a:rPr>
                  <a:t>מערך</a:t>
                </a:r>
                <a:r>
                  <a:rPr lang="en-US" sz="800" b="1" dirty="0">
                    <a:solidFill>
                      <a:srgbClr val="00525E"/>
                    </a:solidFill>
                    <a:latin typeface="Assistant" pitchFamily="2" charset="-79"/>
                    <a:cs typeface="Assistant" pitchFamily="2" charset="-79"/>
                  </a:rPr>
                  <a:t> </a:t>
                </a:r>
                <a:r>
                  <a:rPr lang="he-IL" sz="800" b="1" dirty="0">
                    <a:solidFill>
                      <a:srgbClr val="00525E"/>
                    </a:solidFill>
                    <a:latin typeface="Assistant" pitchFamily="2" charset="-79"/>
                    <a:cs typeface="Assistant" pitchFamily="2" charset="-79"/>
                  </a:rPr>
                  <a:t>הוראה למידה והערכה</a:t>
                </a:r>
              </a:p>
            </p:txBody>
          </p:sp>
        </p:grpSp>
      </p:grpSp>
    </p:spTree>
    <p:custDataLst>
      <p:tags r:id="rId14"/>
    </p:custDataLst>
    <p:extLst>
      <p:ext uri="{BB962C8B-B14F-4D97-AF65-F5344CB8AC3E}">
        <p14:creationId xmlns:p14="http://schemas.microsoft.com/office/powerpoint/2010/main" val="393868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F66E634-A7DA-461D-B0AE-97070BCA082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D7FEE2A-E7C2-411B-87FB-22E2A35D857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B8C0C4E-DC00-4503-B8EF-66AA304ED3E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4AB600B-37D5-45D4-96A6-E5875F8AA103}"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4B26A8D2-3561-405A-AC20-3B5DA0EED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147BEC11-7BEA-4DF1-836F-C8DE65AA198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A17F4C6-E509-4CC8-A704-24A3E3F30974}" type="slidenum">
              <a:rPr lang="he-IL" smtClean="0"/>
              <a:t>‹#›</a:t>
            </a:fld>
            <a:endParaRPr lang="he-IL"/>
          </a:p>
        </p:txBody>
      </p:sp>
    </p:spTree>
    <p:custDataLst>
      <p:tags r:id="rId13"/>
    </p:custDataLst>
    <p:extLst>
      <p:ext uri="{BB962C8B-B14F-4D97-AF65-F5344CB8AC3E}">
        <p14:creationId xmlns:p14="http://schemas.microsoft.com/office/powerpoint/2010/main" val="26177710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64363A-2C5E-44C9-9044-8017C74F468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A7FA67-4ACB-447A-BD80-EDA602D5251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41DDC8-C759-4098-BF41-9959075A1D5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FDA275D-DF4A-441E-937C-9C0688C547D0}" type="datetimeFigureOut">
              <a:rPr lang="he-IL" smtClean="0"/>
              <a:t>כ"ג/ניסן/תשפ"ד</a:t>
            </a:fld>
            <a:endParaRPr lang="he-IL"/>
          </a:p>
        </p:txBody>
      </p:sp>
      <p:sp>
        <p:nvSpPr>
          <p:cNvPr id="5" name="מציין מיקום של כותרת תחתונה 4">
            <a:extLst>
              <a:ext uri="{FF2B5EF4-FFF2-40B4-BE49-F238E27FC236}">
                <a16:creationId xmlns:a16="http://schemas.microsoft.com/office/drawing/2014/main" id="{BE76A7B0-E976-40FC-8681-0B6619960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BC4AC7D-C01C-43D2-A70F-09CA2214861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304D69D-CEFA-486B-B32F-21D35E4C7526}" type="slidenum">
              <a:rPr lang="he-IL" smtClean="0"/>
              <a:t>‹#›</a:t>
            </a:fld>
            <a:endParaRPr lang="he-IL"/>
          </a:p>
        </p:txBody>
      </p:sp>
    </p:spTree>
    <p:extLst>
      <p:ext uri="{BB962C8B-B14F-4D97-AF65-F5344CB8AC3E}">
        <p14:creationId xmlns:p14="http://schemas.microsoft.com/office/powerpoint/2010/main" val="29803447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hyperlink" Target="https://gamma.app/" TargetMode="External"/><Relationship Id="rId10" Type="http://schemas.openxmlformats.org/officeDocument/2006/relationships/image" Target="../media/image3.jpg"/><Relationship Id="rId4" Type="http://schemas.openxmlformats.org/officeDocument/2006/relationships/image" Target="../media/image4.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5.xml"/><Relationship Id="rId5" Type="http://schemas.openxmlformats.org/officeDocument/2006/relationships/image" Target="../media/image20.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0.xml"/><Relationship Id="rId5" Type="http://schemas.openxmlformats.org/officeDocument/2006/relationships/image" Target="../media/image24.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27.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hyperlink" Target="https://gamma.ap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BF4F3"/>
          </a:solidFill>
          <a:ln/>
        </p:spPr>
      </p:sp>
      <p:sp>
        <p:nvSpPr>
          <p:cNvPr id="3" name="Shape 1"/>
          <p:cNvSpPr/>
          <p:nvPr/>
        </p:nvSpPr>
        <p:spPr>
          <a:xfrm>
            <a:off x="0" y="0"/>
            <a:ext cx="12192000" cy="6858000"/>
          </a:xfrm>
          <a:prstGeom prst="rect">
            <a:avLst/>
          </a:prstGeom>
          <a:solidFill>
            <a:srgbClr val="FFFFFF"/>
          </a:solidFill>
          <a:ln/>
        </p:spPr>
      </p:sp>
      <p:sp>
        <p:nvSpPr>
          <p:cNvPr id="5" name="Text 2"/>
          <p:cNvSpPr/>
          <p:nvPr/>
        </p:nvSpPr>
        <p:spPr>
          <a:xfrm>
            <a:off x="906429" y="2252962"/>
            <a:ext cx="6231334" cy="1597025"/>
          </a:xfrm>
          <a:prstGeom prst="rect">
            <a:avLst/>
          </a:prstGeom>
          <a:noFill/>
          <a:ln/>
        </p:spPr>
        <p:txBody>
          <a:bodyPr wrap="square" rtlCol="0" anchor="t"/>
          <a:lstStyle/>
          <a:p>
            <a:pPr algn="ctr">
              <a:lnSpc>
                <a:spcPts val="6287"/>
              </a:lnSpc>
            </a:pPr>
            <a:r>
              <a:rPr lang="en-US" sz="5030" dirty="0">
                <a:solidFill>
                  <a:srgbClr val="272D45"/>
                </a:solidFill>
                <a:latin typeface="Kanit" pitchFamily="34" charset="0"/>
                <a:ea typeface="Kanit" pitchFamily="34" charset="-122"/>
                <a:cs typeface="Kanit" pitchFamily="34" charset="-120"/>
              </a:rPr>
              <a:t>הכוח של בינה מלאכותית בעיצוב מצגות</a:t>
            </a:r>
            <a:endParaRPr lang="en-US" sz="5030" dirty="0"/>
          </a:p>
        </p:txBody>
      </p:sp>
      <p:sp>
        <p:nvSpPr>
          <p:cNvPr id="7" name="Shape 4"/>
          <p:cNvSpPr/>
          <p:nvPr/>
        </p:nvSpPr>
        <p:spPr>
          <a:xfrm>
            <a:off x="694333" y="5062736"/>
            <a:ext cx="296168" cy="296168"/>
          </a:xfrm>
          <a:prstGeom prst="roundRect">
            <a:avLst>
              <a:gd name="adj" fmla="val 25726039"/>
            </a:avLst>
          </a:prstGeom>
          <a:noFill/>
          <a:ln w="7620">
            <a:solidFill>
              <a:srgbClr val="FFFFFF"/>
            </a:solidFill>
            <a:prstDash val="solid"/>
          </a:ln>
        </p:spPr>
      </p:sp>
      <p:pic>
        <p:nvPicPr>
          <p:cNvPr id="8" name="Image 1" descr="preencoded.png"/>
          <p:cNvPicPr>
            <a:picLocks noChangeAspect="1"/>
          </p:cNvPicPr>
          <p:nvPr/>
        </p:nvPicPr>
        <p:blipFill>
          <a:blip r:embed="rId4"/>
          <a:stretch>
            <a:fillRect/>
          </a:stretch>
        </p:blipFill>
        <p:spPr>
          <a:xfrm>
            <a:off x="700683" y="5069086"/>
            <a:ext cx="283468" cy="283468"/>
          </a:xfrm>
          <a:prstGeom prst="rect">
            <a:avLst/>
          </a:prstGeom>
        </p:spPr>
      </p:pic>
      <p:sp>
        <p:nvSpPr>
          <p:cNvPr id="9" name="Text 5"/>
          <p:cNvSpPr/>
          <p:nvPr/>
        </p:nvSpPr>
        <p:spPr>
          <a:xfrm>
            <a:off x="1083072" y="5048845"/>
            <a:ext cx="1772543" cy="324048"/>
          </a:xfrm>
          <a:prstGeom prst="rect">
            <a:avLst/>
          </a:prstGeom>
          <a:noFill/>
          <a:ln/>
        </p:spPr>
        <p:txBody>
          <a:bodyPr wrap="none" rtlCol="0" anchor="t"/>
          <a:lstStyle/>
          <a:p>
            <a:pPr algn="l">
              <a:lnSpc>
                <a:spcPts val="2552"/>
              </a:lnSpc>
            </a:pPr>
            <a:r>
              <a:rPr lang="en-US" sz="1822" b="1" dirty="0">
                <a:solidFill>
                  <a:srgbClr val="2C3249"/>
                </a:solidFill>
                <a:latin typeface="Martel Sans" pitchFamily="34" charset="0"/>
                <a:ea typeface="Martel Sans" pitchFamily="34" charset="-122"/>
                <a:cs typeface="Martel Sans" pitchFamily="34" charset="-120"/>
              </a:rPr>
              <a:t>by   פדגוגיה הרצוג</a:t>
            </a:r>
            <a:endParaRPr lang="en-US" sz="1822" dirty="0"/>
          </a:p>
        </p:txBody>
      </p:sp>
      <p:pic>
        <p:nvPicPr>
          <p:cNvPr id="10"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pic>
        <p:nvPicPr>
          <p:cNvPr id="4" name="Image 0" descr="preencoded.png"/>
          <p:cNvPicPr>
            <a:picLocks noChangeAspect="1"/>
          </p:cNvPicPr>
          <p:nvPr/>
        </p:nvPicPr>
        <p:blipFill>
          <a:blip r:embed="rId7"/>
          <a:stretch>
            <a:fillRect/>
          </a:stretch>
        </p:blipFill>
        <p:spPr>
          <a:xfrm>
            <a:off x="7620000" y="0"/>
            <a:ext cx="4572000" cy="6858000"/>
          </a:xfrm>
          <a:prstGeom prst="rect">
            <a:avLst/>
          </a:prstGeom>
        </p:spPr>
      </p:pic>
      <p:grpSp>
        <p:nvGrpSpPr>
          <p:cNvPr id="23" name="קבוצה 22">
            <a:extLst>
              <a:ext uri="{FF2B5EF4-FFF2-40B4-BE49-F238E27FC236}">
                <a16:creationId xmlns:a16="http://schemas.microsoft.com/office/drawing/2014/main" id="{82966173-F56D-4DA9-9DC9-7A2A82DB7BFC}"/>
              </a:ext>
            </a:extLst>
          </p:cNvPr>
          <p:cNvGrpSpPr/>
          <p:nvPr/>
        </p:nvGrpSpPr>
        <p:grpSpPr>
          <a:xfrm>
            <a:off x="0" y="0"/>
            <a:ext cx="12192000" cy="783653"/>
            <a:chOff x="0" y="0"/>
            <a:chExt cx="12192000" cy="783653"/>
          </a:xfrm>
        </p:grpSpPr>
        <p:pic>
          <p:nvPicPr>
            <p:cNvPr id="24" name="תמונה 23">
              <a:extLst>
                <a:ext uri="{FF2B5EF4-FFF2-40B4-BE49-F238E27FC236}">
                  <a16:creationId xmlns:a16="http://schemas.microsoft.com/office/drawing/2014/main" id="{5BFD63EC-A0E9-4466-B268-ED2286749828}"/>
                </a:ext>
              </a:extLst>
            </p:cNvPr>
            <p:cNvPicPr>
              <a:picLocks noChangeAspect="1"/>
            </p:cNvPicPr>
            <p:nvPr/>
          </p:nvPicPr>
          <p:blipFill rotWithShape="1">
            <a:blip r:embed="rId8">
              <a:extLst>
                <a:ext uri="{28A0092B-C50C-407E-A947-70E740481C1C}">
                  <a14:useLocalDpi xmlns:a14="http://schemas.microsoft.com/office/drawing/2010/main" val="0"/>
                </a:ext>
              </a:extLst>
            </a:blip>
            <a:srcRect t="23116" b="50452"/>
            <a:stretch/>
          </p:blipFill>
          <p:spPr>
            <a:xfrm>
              <a:off x="0" y="0"/>
              <a:ext cx="12192000" cy="783653"/>
            </a:xfrm>
            <a:prstGeom prst="rect">
              <a:avLst/>
            </a:prstGeom>
          </p:spPr>
        </p:pic>
        <p:sp>
          <p:nvSpPr>
            <p:cNvPr id="25" name="מלבן: פינות מעוגלות 24">
              <a:extLst>
                <a:ext uri="{FF2B5EF4-FFF2-40B4-BE49-F238E27FC236}">
                  <a16:creationId xmlns:a16="http://schemas.microsoft.com/office/drawing/2014/main" id="{942445CF-79E1-4988-8522-CD5EFD853B85}"/>
                </a:ext>
              </a:extLst>
            </p:cNvPr>
            <p:cNvSpPr/>
            <p:nvPr/>
          </p:nvSpPr>
          <p:spPr>
            <a:xfrm>
              <a:off x="47903" y="36035"/>
              <a:ext cx="1506589" cy="718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6" name="תמונה 25">
              <a:extLst>
                <a:ext uri="{FF2B5EF4-FFF2-40B4-BE49-F238E27FC236}">
                  <a16:creationId xmlns:a16="http://schemas.microsoft.com/office/drawing/2014/main" id="{6CF56B86-FF22-4849-8A6E-339E654EE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4230" y="4545"/>
              <a:ext cx="948060" cy="721159"/>
            </a:xfrm>
            <a:prstGeom prst="rect">
              <a:avLst/>
            </a:prstGeom>
          </p:spPr>
        </p:pic>
        <p:grpSp>
          <p:nvGrpSpPr>
            <p:cNvPr id="27" name="קבוצה 26">
              <a:extLst>
                <a:ext uri="{FF2B5EF4-FFF2-40B4-BE49-F238E27FC236}">
                  <a16:creationId xmlns:a16="http://schemas.microsoft.com/office/drawing/2014/main" id="{5DEB06BC-6027-4ECF-B17F-9E9A293CED6A}"/>
                </a:ext>
              </a:extLst>
            </p:cNvPr>
            <p:cNvGrpSpPr>
              <a:grpSpLocks noChangeAspect="1"/>
            </p:cNvGrpSpPr>
            <p:nvPr/>
          </p:nvGrpSpPr>
          <p:grpSpPr>
            <a:xfrm>
              <a:off x="131797" y="63399"/>
              <a:ext cx="1320635" cy="720254"/>
              <a:chOff x="2727955" y="1040119"/>
              <a:chExt cx="6736085" cy="3553868"/>
            </a:xfrm>
          </p:grpSpPr>
          <p:pic>
            <p:nvPicPr>
              <p:cNvPr id="28" name="תמונה 27" descr="תמונה שמכילה טקסט&#10;&#10;התיאור נוצר באופן אוטומטי">
                <a:extLst>
                  <a:ext uri="{FF2B5EF4-FFF2-40B4-BE49-F238E27FC236}">
                    <a16:creationId xmlns:a16="http://schemas.microsoft.com/office/drawing/2014/main" id="{454EEFF9-2056-4CC8-9CD7-A9E2598D1B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7960" y="1040119"/>
                <a:ext cx="6736080" cy="2767584"/>
              </a:xfrm>
              <a:prstGeom prst="rect">
                <a:avLst/>
              </a:prstGeom>
            </p:spPr>
          </p:pic>
          <p:sp>
            <p:nvSpPr>
              <p:cNvPr id="29" name="תיבת טקסט 28">
                <a:extLst>
                  <a:ext uri="{FF2B5EF4-FFF2-40B4-BE49-F238E27FC236}">
                    <a16:creationId xmlns:a16="http://schemas.microsoft.com/office/drawing/2014/main" id="{5FF117D1-9AAC-469C-87F3-3934EE796A93}"/>
                  </a:ext>
                </a:extLst>
              </p:cNvPr>
              <p:cNvSpPr txBox="1"/>
              <p:nvPr/>
            </p:nvSpPr>
            <p:spPr>
              <a:xfrm>
                <a:off x="2727955" y="3530946"/>
                <a:ext cx="6736075" cy="1063041"/>
              </a:xfrm>
              <a:prstGeom prst="rect">
                <a:avLst/>
              </a:prstGeom>
              <a:noFill/>
              <a:effectLst/>
            </p:spPr>
            <p:txBody>
              <a:bodyPr wrap="square" rtlCol="1">
                <a:spAutoFit/>
              </a:bodyPr>
              <a:lstStyle/>
              <a:p>
                <a:pPr algn="ctr"/>
                <a:r>
                  <a:rPr lang="he-IL" sz="800" b="1" dirty="0">
                    <a:solidFill>
                      <a:srgbClr val="00525E"/>
                    </a:solidFill>
                    <a:latin typeface="Assistant" pitchFamily="2" charset="-79"/>
                    <a:cs typeface="Assistant" pitchFamily="2" charset="-79"/>
                  </a:rPr>
                  <a:t>מערך</a:t>
                </a:r>
                <a:r>
                  <a:rPr lang="en-US" sz="800" b="1" dirty="0">
                    <a:solidFill>
                      <a:srgbClr val="00525E"/>
                    </a:solidFill>
                    <a:latin typeface="Assistant" pitchFamily="2" charset="-79"/>
                    <a:cs typeface="Assistant" pitchFamily="2" charset="-79"/>
                  </a:rPr>
                  <a:t> </a:t>
                </a:r>
                <a:r>
                  <a:rPr lang="he-IL" sz="800" b="1" dirty="0">
                    <a:solidFill>
                      <a:srgbClr val="00525E"/>
                    </a:solidFill>
                    <a:latin typeface="Assistant" pitchFamily="2" charset="-79"/>
                    <a:cs typeface="Assistant" pitchFamily="2" charset="-79"/>
                  </a:rPr>
                  <a:t>הוראה למידה והערכה</a:t>
                </a:r>
              </a:p>
            </p:txBody>
          </p:sp>
        </p:gr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B99E49A-96F8-4D2D-91F2-EB9604E014E1}"/>
              </a:ext>
            </a:extLst>
          </p:cNvPr>
          <p:cNvPicPr>
            <a:picLocks noChangeAspect="1"/>
          </p:cNvPicPr>
          <p:nvPr/>
        </p:nvPicPr>
        <p:blipFill>
          <a:blip r:embed="rId3">
            <a:alphaModFix amt="20000"/>
          </a:blip>
          <a:stretch>
            <a:fillRect/>
          </a:stretch>
        </p:blipFill>
        <p:spPr>
          <a:xfrm>
            <a:off x="103909" y="1029730"/>
            <a:ext cx="11984182" cy="5828270"/>
          </a:xfrm>
          <a:prstGeom prst="rect">
            <a:avLst/>
          </a:prstGeom>
        </p:spPr>
      </p:pic>
      <p:pic>
        <p:nvPicPr>
          <p:cNvPr id="9" name="תמונה 8">
            <a:extLst>
              <a:ext uri="{FF2B5EF4-FFF2-40B4-BE49-F238E27FC236}">
                <a16:creationId xmlns:a16="http://schemas.microsoft.com/office/drawing/2014/main" id="{B3980D9E-308C-41CA-BD86-63177CCB8223}"/>
              </a:ext>
            </a:extLst>
          </p:cNvPr>
          <p:cNvPicPr>
            <a:picLocks noChangeAspect="1"/>
          </p:cNvPicPr>
          <p:nvPr/>
        </p:nvPicPr>
        <p:blipFill>
          <a:blip r:embed="rId4"/>
          <a:stretch>
            <a:fillRect/>
          </a:stretch>
        </p:blipFill>
        <p:spPr>
          <a:xfrm>
            <a:off x="2166937" y="2909887"/>
            <a:ext cx="7858125" cy="1038225"/>
          </a:xfrm>
          <a:prstGeom prst="rect">
            <a:avLst/>
          </a:prstGeom>
        </p:spPr>
      </p:pic>
    </p:spTree>
    <p:custDataLst>
      <p:tags r:id="rId1"/>
    </p:custDataLst>
    <p:extLst>
      <p:ext uri="{BB962C8B-B14F-4D97-AF65-F5344CB8AC3E}">
        <p14:creationId xmlns:p14="http://schemas.microsoft.com/office/powerpoint/2010/main" val="408917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758F4482-516F-47BC-91B3-C46B6F33B783}"/>
              </a:ext>
            </a:extLst>
          </p:cNvPr>
          <p:cNvPicPr>
            <a:picLocks noChangeAspect="1"/>
          </p:cNvPicPr>
          <p:nvPr/>
        </p:nvPicPr>
        <p:blipFill>
          <a:blip r:embed="rId3"/>
          <a:stretch>
            <a:fillRect/>
          </a:stretch>
        </p:blipFill>
        <p:spPr>
          <a:xfrm>
            <a:off x="550157" y="1052945"/>
            <a:ext cx="11091686" cy="5805055"/>
          </a:xfrm>
          <a:prstGeom prst="rect">
            <a:avLst/>
          </a:prstGeom>
        </p:spPr>
      </p:pic>
    </p:spTree>
    <p:custDataLst>
      <p:tags r:id="rId1"/>
    </p:custDataLst>
    <p:extLst>
      <p:ext uri="{BB962C8B-B14F-4D97-AF65-F5344CB8AC3E}">
        <p14:creationId xmlns:p14="http://schemas.microsoft.com/office/powerpoint/2010/main" val="278255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C815A57-9A51-4AF1-A5BD-97904EC691C2}"/>
              </a:ext>
            </a:extLst>
          </p:cNvPr>
          <p:cNvPicPr>
            <a:picLocks noChangeAspect="1"/>
          </p:cNvPicPr>
          <p:nvPr/>
        </p:nvPicPr>
        <p:blipFill>
          <a:blip r:embed="rId3"/>
          <a:stretch>
            <a:fillRect/>
          </a:stretch>
        </p:blipFill>
        <p:spPr>
          <a:xfrm>
            <a:off x="0" y="1022350"/>
            <a:ext cx="12192000" cy="5835650"/>
          </a:xfrm>
          <a:prstGeom prst="rect">
            <a:avLst/>
          </a:prstGeom>
        </p:spPr>
      </p:pic>
    </p:spTree>
    <p:custDataLst>
      <p:tags r:id="rId1"/>
    </p:custDataLst>
    <p:extLst>
      <p:ext uri="{BB962C8B-B14F-4D97-AF65-F5344CB8AC3E}">
        <p14:creationId xmlns:p14="http://schemas.microsoft.com/office/powerpoint/2010/main" val="2813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76B30EC-05DB-4012-9219-EB46CDC2EA11}"/>
              </a:ext>
            </a:extLst>
          </p:cNvPr>
          <p:cNvPicPr>
            <a:picLocks noChangeAspect="1"/>
          </p:cNvPicPr>
          <p:nvPr/>
        </p:nvPicPr>
        <p:blipFill>
          <a:blip r:embed="rId3"/>
          <a:stretch>
            <a:fillRect/>
          </a:stretch>
        </p:blipFill>
        <p:spPr>
          <a:xfrm>
            <a:off x="733425" y="1997652"/>
            <a:ext cx="10725150" cy="3943350"/>
          </a:xfrm>
          <a:prstGeom prst="rect">
            <a:avLst/>
          </a:prstGeom>
        </p:spPr>
      </p:pic>
    </p:spTree>
    <p:custDataLst>
      <p:tags r:id="rId1"/>
    </p:custDataLst>
    <p:extLst>
      <p:ext uri="{BB962C8B-B14F-4D97-AF65-F5344CB8AC3E}">
        <p14:creationId xmlns:p14="http://schemas.microsoft.com/office/powerpoint/2010/main" val="7714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C7D0003A-60BA-4A85-A679-4F5EC64E2D96}"/>
              </a:ext>
            </a:extLst>
          </p:cNvPr>
          <p:cNvGrpSpPr/>
          <p:nvPr/>
        </p:nvGrpSpPr>
        <p:grpSpPr>
          <a:xfrm>
            <a:off x="613558" y="1066800"/>
            <a:ext cx="10964884" cy="5791200"/>
            <a:chOff x="326571" y="0"/>
            <a:chExt cx="11538857" cy="6858000"/>
          </a:xfrm>
        </p:grpSpPr>
        <p:pic>
          <p:nvPicPr>
            <p:cNvPr id="5" name="תמונה 4">
              <a:extLst>
                <a:ext uri="{FF2B5EF4-FFF2-40B4-BE49-F238E27FC236}">
                  <a16:creationId xmlns:a16="http://schemas.microsoft.com/office/drawing/2014/main" id="{C543C29B-7859-466D-85AB-38FB84BCA07F}"/>
                </a:ext>
              </a:extLst>
            </p:cNvPr>
            <p:cNvPicPr>
              <a:picLocks noChangeAspect="1"/>
            </p:cNvPicPr>
            <p:nvPr/>
          </p:nvPicPr>
          <p:blipFill>
            <a:blip r:embed="rId3"/>
            <a:stretch>
              <a:fillRect/>
            </a:stretch>
          </p:blipFill>
          <p:spPr>
            <a:xfrm>
              <a:off x="326571" y="0"/>
              <a:ext cx="11538857" cy="6858000"/>
            </a:xfrm>
            <a:prstGeom prst="rect">
              <a:avLst/>
            </a:prstGeom>
          </p:spPr>
        </p:pic>
        <p:sp>
          <p:nvSpPr>
            <p:cNvPr id="6" name="תיבת טקסט 5">
              <a:extLst>
                <a:ext uri="{FF2B5EF4-FFF2-40B4-BE49-F238E27FC236}">
                  <a16:creationId xmlns:a16="http://schemas.microsoft.com/office/drawing/2014/main" id="{34635563-78C5-4A78-A5AC-BAC50EC7A485}"/>
                </a:ext>
              </a:extLst>
            </p:cNvPr>
            <p:cNvSpPr txBox="1"/>
            <p:nvPr/>
          </p:nvSpPr>
          <p:spPr>
            <a:xfrm>
              <a:off x="6736360" y="3234793"/>
              <a:ext cx="2132025" cy="954107"/>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wrap="square" rtlCol="1">
              <a:spAutoFit/>
            </a:bodyPr>
            <a:lstStyle/>
            <a:p>
              <a:r>
                <a:rPr lang="he-IL" sz="1400" b="1" dirty="0"/>
                <a:t>ניתן להיעזר בכלי </a:t>
              </a:r>
              <a:r>
                <a:rPr lang="en-US" sz="1400" b="1" dirty="0"/>
                <a:t>AI</a:t>
              </a:r>
              <a:r>
                <a:rPr lang="he-IL" sz="1400" b="1" dirty="0"/>
                <a:t> נוספים לכתיבת </a:t>
              </a:r>
              <a:r>
                <a:rPr lang="he-IL" sz="1400" b="1" dirty="0" err="1"/>
                <a:t>הפרומפט</a:t>
              </a:r>
              <a:r>
                <a:rPr lang="he-IL" sz="1400" b="1" dirty="0"/>
                <a:t> לשינוי התמונה (לדוגמה- </a:t>
              </a:r>
              <a:r>
                <a:rPr lang="pt-BR" sz="1400" b="1" dirty="0"/>
                <a:t>Claude, ChatGPT</a:t>
              </a:r>
              <a:r>
                <a:rPr lang="he-IL" sz="1400" b="1" dirty="0"/>
                <a:t>)</a:t>
              </a:r>
            </a:p>
          </p:txBody>
        </p:sp>
        <p:sp>
          <p:nvSpPr>
            <p:cNvPr id="7" name="מלבן: פינות מעוגלות 6">
              <a:extLst>
                <a:ext uri="{FF2B5EF4-FFF2-40B4-BE49-F238E27FC236}">
                  <a16:creationId xmlns:a16="http://schemas.microsoft.com/office/drawing/2014/main" id="{EE9A0B3E-588C-4881-92A0-AE6F1B308E17}"/>
                </a:ext>
              </a:extLst>
            </p:cNvPr>
            <p:cNvSpPr/>
            <p:nvPr/>
          </p:nvSpPr>
          <p:spPr>
            <a:xfrm>
              <a:off x="1694576" y="3666098"/>
              <a:ext cx="327171" cy="2515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פינות מעוגלות 7">
              <a:extLst>
                <a:ext uri="{FF2B5EF4-FFF2-40B4-BE49-F238E27FC236}">
                  <a16:creationId xmlns:a16="http://schemas.microsoft.com/office/drawing/2014/main" id="{E985251C-0BFF-4E63-B522-D52E687CA1C6}"/>
                </a:ext>
              </a:extLst>
            </p:cNvPr>
            <p:cNvSpPr/>
            <p:nvPr/>
          </p:nvSpPr>
          <p:spPr>
            <a:xfrm>
              <a:off x="8868385" y="3036815"/>
              <a:ext cx="2800701" cy="11520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56A1283D-78AA-4497-B8DF-2691E577C4BB}"/>
                </a:ext>
              </a:extLst>
            </p:cNvPr>
            <p:cNvSpPr/>
            <p:nvPr/>
          </p:nvSpPr>
          <p:spPr>
            <a:xfrm>
              <a:off x="8869783" y="5472287"/>
              <a:ext cx="2799303" cy="43356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custDataLst>
      <p:tags r:id="rId1"/>
    </p:custDataLst>
    <p:extLst>
      <p:ext uri="{BB962C8B-B14F-4D97-AF65-F5344CB8AC3E}">
        <p14:creationId xmlns:p14="http://schemas.microsoft.com/office/powerpoint/2010/main" val="117355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0594D6B-B529-4CA7-BE68-21793D9618D7}"/>
              </a:ext>
            </a:extLst>
          </p:cNvPr>
          <p:cNvPicPr>
            <a:picLocks noChangeAspect="1"/>
          </p:cNvPicPr>
          <p:nvPr/>
        </p:nvPicPr>
        <p:blipFill>
          <a:blip r:embed="rId3"/>
          <a:stretch>
            <a:fillRect/>
          </a:stretch>
        </p:blipFill>
        <p:spPr>
          <a:xfrm>
            <a:off x="4024312" y="1133475"/>
            <a:ext cx="4143375" cy="5724525"/>
          </a:xfrm>
          <a:prstGeom prst="rect">
            <a:avLst/>
          </a:prstGeom>
        </p:spPr>
      </p:pic>
    </p:spTree>
    <p:custDataLst>
      <p:tags r:id="rId1"/>
    </p:custDataLst>
    <p:extLst>
      <p:ext uri="{BB962C8B-B14F-4D97-AF65-F5344CB8AC3E}">
        <p14:creationId xmlns:p14="http://schemas.microsoft.com/office/powerpoint/2010/main" val="214251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2CEC722A-7036-4A35-838B-C981E6A3ABFC}"/>
              </a:ext>
            </a:extLst>
          </p:cNvPr>
          <p:cNvSpPr txBox="1">
            <a:spLocks noGrp="1"/>
          </p:cNvSpPr>
          <p:nvPr>
            <p:ph type="title"/>
          </p:nvPr>
        </p:nvSpPr>
        <p:spPr>
          <a:xfrm>
            <a:off x="838200" y="677862"/>
            <a:ext cx="10515600" cy="1325563"/>
          </a:xfrm>
          <a:prstGeom prst="rect">
            <a:avLst/>
          </a:prstGeom>
          <a:noFill/>
        </p:spPr>
        <p:txBody>
          <a:bodyPr wrap="square" rtlCol="1">
            <a:spAutoFit/>
          </a:bodyPr>
          <a:lstStyle/>
          <a:p>
            <a:r>
              <a:rPr lang="he-IL" sz="4000" dirty="0">
                <a:latin typeface="Kanit"/>
                <a:cs typeface="Narkisim" panose="020E0502050101010101" pitchFamily="34" charset="-79"/>
              </a:rPr>
              <a:t>התוצר </a:t>
            </a:r>
            <a:r>
              <a:rPr lang="he-IL" sz="2000" dirty="0">
                <a:latin typeface="Kanit"/>
                <a:cs typeface="Narkisim" panose="020E0502050101010101" pitchFamily="34" charset="-79"/>
              </a:rPr>
              <a:t>(לחצו להפעלת הסרטון)</a:t>
            </a:r>
            <a:endParaRPr lang="he-IL" sz="4000" dirty="0">
              <a:latin typeface="Kanit"/>
              <a:cs typeface="Narkisim" panose="020E0502050101010101" pitchFamily="34" charset="-79"/>
            </a:endParaRPr>
          </a:p>
        </p:txBody>
      </p:sp>
      <p:pic>
        <p:nvPicPr>
          <p:cNvPr id="4" name="היזמות - דפוס חשיבה המוביל לשינוי _ Gamma - 11 April 2024">
            <a:hlinkClick r:id="" action="ppaction://media"/>
            <a:extLst>
              <a:ext uri="{FF2B5EF4-FFF2-40B4-BE49-F238E27FC236}">
                <a16:creationId xmlns:a16="http://schemas.microsoft.com/office/drawing/2014/main" id="{85DBC8CB-822E-45FF-960C-98CD6DF92363}"/>
              </a:ext>
            </a:extLst>
          </p:cNvPr>
          <p:cNvPicPr>
            <a:picLocks noGrp="1" noChangeAspect="1"/>
          </p:cNvPicPr>
          <p:nvPr>
            <p:ph idx="4294967295"/>
            <a:videoFile r:link="rId3"/>
            <p:extLst>
              <p:ext uri="{DAA4B4D4-6D71-4841-9C94-3DE7FCFB9230}">
                <p14:media xmlns:p14="http://schemas.microsoft.com/office/powerpoint/2010/main" r:embed="rId2"/>
              </p:ext>
            </p:extLst>
          </p:nvPr>
        </p:nvPicPr>
        <p:blipFill>
          <a:blip r:embed="rId5"/>
          <a:stretch>
            <a:fillRect/>
          </a:stretch>
        </p:blipFill>
        <p:spPr>
          <a:xfrm>
            <a:off x="0" y="1827213"/>
            <a:ext cx="7735888" cy="4352925"/>
          </a:xfrm>
        </p:spPr>
      </p:pic>
    </p:spTree>
    <p:custDataLst>
      <p:tags r:id="rId1"/>
    </p:custDataLst>
    <p:extLst>
      <p:ext uri="{BB962C8B-B14F-4D97-AF65-F5344CB8AC3E}">
        <p14:creationId xmlns:p14="http://schemas.microsoft.com/office/powerpoint/2010/main" val="111233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8E8DE089-B51F-4D38-A41B-743F02D63CD6}"/>
              </a:ext>
            </a:extLst>
          </p:cNvPr>
          <p:cNvSpPr txBox="1">
            <a:spLocks noGrp="1"/>
          </p:cNvSpPr>
          <p:nvPr>
            <p:ph type="title"/>
          </p:nvPr>
        </p:nvSpPr>
        <p:spPr>
          <a:xfrm>
            <a:off x="314218" y="1043219"/>
            <a:ext cx="10515600" cy="1325563"/>
          </a:xfrm>
          <a:prstGeom prst="rect">
            <a:avLst/>
          </a:prstGeom>
          <a:noFill/>
        </p:spPr>
        <p:txBody>
          <a:bodyPr wrap="square" rtlCol="1">
            <a:spAutoFit/>
          </a:bodyPr>
          <a:lstStyle/>
          <a:p>
            <a:r>
              <a:rPr lang="he-IL" sz="4000" dirty="0">
                <a:latin typeface="Kanit"/>
                <a:cs typeface="Narkisim" panose="020E0502050101010101" pitchFamily="34" charset="-79"/>
              </a:rPr>
              <a:t>יצירת מצגת </a:t>
            </a:r>
            <a:r>
              <a:rPr lang="he-IL" sz="4000" dirty="0" err="1">
                <a:latin typeface="Kanit"/>
                <a:cs typeface="Narkisim" panose="020E0502050101010101" pitchFamily="34" charset="-79"/>
              </a:rPr>
              <a:t>מפרומפט</a:t>
            </a:r>
            <a:endParaRPr lang="he-IL" sz="4000" dirty="0">
              <a:latin typeface="Kanit"/>
              <a:cs typeface="Narkisim" panose="020E0502050101010101" pitchFamily="34" charset="-79"/>
            </a:endParaRPr>
          </a:p>
        </p:txBody>
      </p:sp>
      <p:pic>
        <p:nvPicPr>
          <p:cNvPr id="4" name="מציין מיקום תוכן 4">
            <a:extLst>
              <a:ext uri="{FF2B5EF4-FFF2-40B4-BE49-F238E27FC236}">
                <a16:creationId xmlns:a16="http://schemas.microsoft.com/office/drawing/2014/main" id="{711E3546-AE89-479F-B95F-818D966CAD20}"/>
              </a:ext>
            </a:extLst>
          </p:cNvPr>
          <p:cNvPicPr>
            <a:picLocks noChangeAspect="1"/>
          </p:cNvPicPr>
          <p:nvPr/>
        </p:nvPicPr>
        <p:blipFill>
          <a:blip r:embed="rId3"/>
          <a:stretch>
            <a:fillRect/>
          </a:stretch>
        </p:blipFill>
        <p:spPr>
          <a:xfrm>
            <a:off x="838200" y="2681897"/>
            <a:ext cx="10515600" cy="3843130"/>
          </a:xfrm>
          <a:prstGeom prst="rect">
            <a:avLst/>
          </a:prstGeom>
        </p:spPr>
      </p:pic>
      <p:sp>
        <p:nvSpPr>
          <p:cNvPr id="5" name="מלבן: פינות מעוגלות 4">
            <a:extLst>
              <a:ext uri="{FF2B5EF4-FFF2-40B4-BE49-F238E27FC236}">
                <a16:creationId xmlns:a16="http://schemas.microsoft.com/office/drawing/2014/main" id="{99505E5B-D687-4846-98A7-4CD483FAD555}"/>
              </a:ext>
            </a:extLst>
          </p:cNvPr>
          <p:cNvSpPr/>
          <p:nvPr/>
        </p:nvSpPr>
        <p:spPr>
          <a:xfrm>
            <a:off x="4779818" y="3948546"/>
            <a:ext cx="1986793" cy="239136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ustDataLst>
      <p:tags r:id="rId1"/>
    </p:custDataLst>
    <p:extLst>
      <p:ext uri="{BB962C8B-B14F-4D97-AF65-F5344CB8AC3E}">
        <p14:creationId xmlns:p14="http://schemas.microsoft.com/office/powerpoint/2010/main" val="179499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A5B5DA1F-377F-4ACE-AA2B-6AE1F53B9F48}"/>
              </a:ext>
            </a:extLst>
          </p:cNvPr>
          <p:cNvPicPr>
            <a:picLocks noChangeAspect="1"/>
          </p:cNvPicPr>
          <p:nvPr/>
        </p:nvPicPr>
        <p:blipFill>
          <a:blip r:embed="rId3"/>
          <a:stretch>
            <a:fillRect/>
          </a:stretch>
        </p:blipFill>
        <p:spPr>
          <a:xfrm>
            <a:off x="1624012" y="1597602"/>
            <a:ext cx="8943975" cy="4743450"/>
          </a:xfrm>
          <a:prstGeom prst="rect">
            <a:avLst/>
          </a:prstGeom>
        </p:spPr>
      </p:pic>
      <p:sp>
        <p:nvSpPr>
          <p:cNvPr id="6" name="תיבת טקסט 5">
            <a:extLst>
              <a:ext uri="{FF2B5EF4-FFF2-40B4-BE49-F238E27FC236}">
                <a16:creationId xmlns:a16="http://schemas.microsoft.com/office/drawing/2014/main" id="{920B12F3-D6EB-4715-A981-5F9BB199DA03}"/>
              </a:ext>
            </a:extLst>
          </p:cNvPr>
          <p:cNvSpPr txBox="1"/>
          <p:nvPr/>
        </p:nvSpPr>
        <p:spPr>
          <a:xfrm>
            <a:off x="7384473" y="3969327"/>
            <a:ext cx="3024341" cy="523220"/>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wrap="square" rtlCol="1">
            <a:spAutoFit/>
          </a:bodyPr>
          <a:lstStyle/>
          <a:p>
            <a:r>
              <a:rPr lang="he-IL" sz="1400" b="1" dirty="0"/>
              <a:t>ניתן להיעזר בכלי </a:t>
            </a:r>
            <a:r>
              <a:rPr lang="en-US" sz="1400" b="1" dirty="0"/>
              <a:t>AI</a:t>
            </a:r>
            <a:r>
              <a:rPr lang="he-IL" sz="1400" b="1" dirty="0"/>
              <a:t> נוספים לכתיבת </a:t>
            </a:r>
            <a:r>
              <a:rPr lang="he-IL" sz="1400" b="1" dirty="0" err="1"/>
              <a:t>הפרומפט</a:t>
            </a:r>
            <a:r>
              <a:rPr lang="he-IL" sz="1400" b="1" dirty="0"/>
              <a:t> (לדוגמה- </a:t>
            </a:r>
            <a:r>
              <a:rPr lang="pt-BR" sz="1400" b="1" dirty="0"/>
              <a:t>Claude, ChatGPT</a:t>
            </a:r>
            <a:r>
              <a:rPr lang="he-IL" sz="1400" b="1" dirty="0"/>
              <a:t>)</a:t>
            </a:r>
          </a:p>
        </p:txBody>
      </p:sp>
    </p:spTree>
    <p:custDataLst>
      <p:tags r:id="rId1"/>
    </p:custDataLst>
    <p:extLst>
      <p:ext uri="{BB962C8B-B14F-4D97-AF65-F5344CB8AC3E}">
        <p14:creationId xmlns:p14="http://schemas.microsoft.com/office/powerpoint/2010/main" val="135847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AFD3B8F1-B78F-4401-8B02-2B4C07977559}"/>
              </a:ext>
            </a:extLst>
          </p:cNvPr>
          <p:cNvPicPr>
            <a:picLocks noChangeAspect="1"/>
          </p:cNvPicPr>
          <p:nvPr/>
        </p:nvPicPr>
        <p:blipFill>
          <a:blip r:embed="rId3"/>
          <a:stretch>
            <a:fillRect/>
          </a:stretch>
        </p:blipFill>
        <p:spPr>
          <a:xfrm>
            <a:off x="3208968" y="1043130"/>
            <a:ext cx="5774064" cy="5814870"/>
          </a:xfrm>
          <a:prstGeom prst="rect">
            <a:avLst/>
          </a:prstGeom>
        </p:spPr>
      </p:pic>
    </p:spTree>
    <p:custDataLst>
      <p:tags r:id="rId1"/>
    </p:custDataLst>
    <p:extLst>
      <p:ext uri="{BB962C8B-B14F-4D97-AF65-F5344CB8AC3E}">
        <p14:creationId xmlns:p14="http://schemas.microsoft.com/office/powerpoint/2010/main" val="111036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3">
            <a:extLst>
              <a:ext uri="{FF2B5EF4-FFF2-40B4-BE49-F238E27FC236}">
                <a16:creationId xmlns:a16="http://schemas.microsoft.com/office/drawing/2014/main" id="{DF70F5CA-CC3F-4E03-AB79-54208F0434DF}"/>
              </a:ext>
            </a:extLst>
          </p:cNvPr>
          <p:cNvSpPr/>
          <p:nvPr/>
        </p:nvSpPr>
        <p:spPr>
          <a:xfrm>
            <a:off x="5350223" y="1205849"/>
            <a:ext cx="6231334" cy="4093965"/>
          </a:xfrm>
          <a:prstGeom prst="rect">
            <a:avLst/>
          </a:prstGeom>
          <a:noFill/>
          <a:ln/>
        </p:spPr>
        <p:txBody>
          <a:bodyPr wrap="square" rtlCol="0" anchor="t"/>
          <a:lstStyle/>
          <a:p>
            <a:pPr algn="just"/>
            <a:r>
              <a:rPr lang="he-IL" sz="3600" dirty="0">
                <a:solidFill>
                  <a:srgbClr val="2C3249"/>
                </a:solidFill>
                <a:latin typeface="Narkisim" panose="020E0502050101010101" pitchFamily="34" charset="-79"/>
                <a:ea typeface="Martel Sans" pitchFamily="34" charset="-122"/>
                <a:cs typeface="Narkisim" panose="020E0502050101010101" pitchFamily="34" charset="-79"/>
              </a:rPr>
              <a:t>בעידן הדיגיטלי של היום, טכנולוגיית הבינה המלאכותית מציעה פתרונות מהפכניים ליצירת מצגות מרשימות במהירות ובקלות. כלים מבוססי בינה מלאכותית עוזרים למרצים ולמורים לחסוך זמן יקר בעיצוב ועריכה, ומאפשרים להם להתמקד בהיבטים חשובים יותר של ההוראה.</a:t>
            </a:r>
            <a:endParaRPr lang="en-US" sz="3600" dirty="0">
              <a:latin typeface="Narkisim" panose="020E0502050101010101" pitchFamily="34" charset="-79"/>
              <a:cs typeface="Narkisim" panose="020E0502050101010101" pitchFamily="34" charset="-79"/>
            </a:endParaRPr>
          </a:p>
        </p:txBody>
      </p:sp>
      <p:pic>
        <p:nvPicPr>
          <p:cNvPr id="7" name="Image 0" descr="preencoded.png">
            <a:extLst>
              <a:ext uri="{FF2B5EF4-FFF2-40B4-BE49-F238E27FC236}">
                <a16:creationId xmlns:a16="http://schemas.microsoft.com/office/drawing/2014/main" id="{9C927EEA-93B6-4F05-8D87-E6446208E16C}"/>
              </a:ext>
            </a:extLst>
          </p:cNvPr>
          <p:cNvPicPr>
            <a:picLocks noChangeAspect="1"/>
          </p:cNvPicPr>
          <p:nvPr/>
        </p:nvPicPr>
        <p:blipFill>
          <a:blip r:embed="rId3"/>
          <a:stretch>
            <a:fillRect/>
          </a:stretch>
        </p:blipFill>
        <p:spPr>
          <a:xfrm>
            <a:off x="1" y="1047750"/>
            <a:ext cx="3873500" cy="5810250"/>
          </a:xfrm>
          <a:prstGeom prst="rect">
            <a:avLst/>
          </a:prstGeom>
        </p:spPr>
      </p:pic>
    </p:spTree>
    <p:custDataLst>
      <p:tags r:id="rId1"/>
    </p:custDataLst>
    <p:extLst>
      <p:ext uri="{BB962C8B-B14F-4D97-AF65-F5344CB8AC3E}">
        <p14:creationId xmlns:p14="http://schemas.microsoft.com/office/powerpoint/2010/main" val="285975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BE67CAB-7E05-4103-9DDE-E126E5B4D1CB}"/>
              </a:ext>
            </a:extLst>
          </p:cNvPr>
          <p:cNvPicPr>
            <a:picLocks noChangeAspect="1"/>
          </p:cNvPicPr>
          <p:nvPr/>
        </p:nvPicPr>
        <p:blipFill>
          <a:blip r:embed="rId3"/>
          <a:stretch>
            <a:fillRect/>
          </a:stretch>
        </p:blipFill>
        <p:spPr>
          <a:xfrm>
            <a:off x="2543175" y="2962275"/>
            <a:ext cx="7486650" cy="933450"/>
          </a:xfrm>
          <a:prstGeom prst="rect">
            <a:avLst/>
          </a:prstGeom>
        </p:spPr>
      </p:pic>
    </p:spTree>
    <p:custDataLst>
      <p:tags r:id="rId1"/>
    </p:custDataLst>
    <p:extLst>
      <p:ext uri="{BB962C8B-B14F-4D97-AF65-F5344CB8AC3E}">
        <p14:creationId xmlns:p14="http://schemas.microsoft.com/office/powerpoint/2010/main" val="376620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87DF229D-B46C-4465-9420-2615B53E6139}"/>
              </a:ext>
            </a:extLst>
          </p:cNvPr>
          <p:cNvSpPr txBox="1">
            <a:spLocks noGrp="1"/>
          </p:cNvSpPr>
          <p:nvPr>
            <p:ph type="title"/>
          </p:nvPr>
        </p:nvSpPr>
        <p:spPr>
          <a:xfrm>
            <a:off x="838200" y="693898"/>
            <a:ext cx="10515600" cy="1325563"/>
          </a:xfrm>
          <a:prstGeom prst="rect">
            <a:avLst/>
          </a:prstGeom>
          <a:noFill/>
        </p:spPr>
        <p:txBody>
          <a:bodyPr wrap="square" rtlCol="1">
            <a:spAutoFit/>
          </a:bodyPr>
          <a:lstStyle/>
          <a:p>
            <a:r>
              <a:rPr lang="he-IL" sz="4000" dirty="0">
                <a:latin typeface="Kanit"/>
                <a:cs typeface="Narkisim" panose="020E0502050101010101" pitchFamily="34" charset="-79"/>
              </a:rPr>
              <a:t>התוצר </a:t>
            </a:r>
            <a:r>
              <a:rPr lang="he-IL" sz="2000" dirty="0">
                <a:latin typeface="Kanit"/>
                <a:cs typeface="Narkisim" panose="020E0502050101010101" pitchFamily="34" charset="-79"/>
              </a:rPr>
              <a:t>(לחצו להפעלת הסרטון)</a:t>
            </a:r>
            <a:endParaRPr lang="he-IL" sz="4000" dirty="0">
              <a:latin typeface="Kanit"/>
              <a:cs typeface="Narkisim" panose="020E0502050101010101" pitchFamily="34" charset="-79"/>
            </a:endParaRPr>
          </a:p>
        </p:txBody>
      </p:sp>
      <p:pic>
        <p:nvPicPr>
          <p:cNvPr id="4" name="ברוכים הבאים לקורס היזמות! _ Gamma - 11 April 2024">
            <a:hlinkClick r:id="" action="ppaction://media"/>
            <a:extLst>
              <a:ext uri="{FF2B5EF4-FFF2-40B4-BE49-F238E27FC236}">
                <a16:creationId xmlns:a16="http://schemas.microsoft.com/office/drawing/2014/main" id="{0164FC01-F495-40E3-AEED-6C72C1FD5FCE}"/>
              </a:ext>
            </a:extLst>
          </p:cNvPr>
          <p:cNvPicPr>
            <a:picLocks noGrp="1" noChangeAspect="1"/>
          </p:cNvPicPr>
          <p:nvPr>
            <p:ph idx="4294967295"/>
            <a:videoFile r:link="rId3"/>
            <p:extLst>
              <p:ext uri="{DAA4B4D4-6D71-4841-9C94-3DE7FCFB9230}">
                <p14:media xmlns:p14="http://schemas.microsoft.com/office/powerpoint/2010/main" r:embed="rId2"/>
              </p:ext>
            </p:extLst>
          </p:nvPr>
        </p:nvPicPr>
        <p:blipFill>
          <a:blip r:embed="rId5"/>
          <a:stretch>
            <a:fillRect/>
          </a:stretch>
        </p:blipFill>
        <p:spPr>
          <a:xfrm>
            <a:off x="0" y="1677988"/>
            <a:ext cx="7737475" cy="4352925"/>
          </a:xfrm>
        </p:spPr>
      </p:pic>
    </p:spTree>
    <p:custDataLst>
      <p:tags r:id="rId1"/>
    </p:custDataLst>
    <p:extLst>
      <p:ext uri="{BB962C8B-B14F-4D97-AF65-F5344CB8AC3E}">
        <p14:creationId xmlns:p14="http://schemas.microsoft.com/office/powerpoint/2010/main" val="15637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9C536859-6A1A-447E-9979-038961C1B1C0}"/>
              </a:ext>
            </a:extLst>
          </p:cNvPr>
          <p:cNvSpPr txBox="1">
            <a:spLocks noGrp="1"/>
          </p:cNvSpPr>
          <p:nvPr>
            <p:ph type="title"/>
          </p:nvPr>
        </p:nvSpPr>
        <p:spPr>
          <a:xfrm>
            <a:off x="838200" y="745288"/>
            <a:ext cx="10515600" cy="1325563"/>
          </a:xfrm>
          <a:prstGeom prst="rect">
            <a:avLst/>
          </a:prstGeom>
          <a:noFill/>
        </p:spPr>
        <p:txBody>
          <a:bodyPr wrap="square" rtlCol="1">
            <a:spAutoFit/>
          </a:bodyPr>
          <a:lstStyle/>
          <a:p>
            <a:r>
              <a:rPr lang="he-IL" sz="4000" dirty="0">
                <a:latin typeface="Kanit"/>
                <a:cs typeface="Narkisim" panose="020E0502050101010101" pitchFamily="34" charset="-79"/>
              </a:rPr>
              <a:t>עיצוב מחדש של מצגת קיימת</a:t>
            </a:r>
          </a:p>
        </p:txBody>
      </p:sp>
      <p:pic>
        <p:nvPicPr>
          <p:cNvPr id="4" name="מציין מיקום תוכן 4">
            <a:extLst>
              <a:ext uri="{FF2B5EF4-FFF2-40B4-BE49-F238E27FC236}">
                <a16:creationId xmlns:a16="http://schemas.microsoft.com/office/drawing/2014/main" id="{04EEC0C5-63C4-4885-9C9B-5347965F981C}"/>
              </a:ext>
            </a:extLst>
          </p:cNvPr>
          <p:cNvPicPr>
            <a:picLocks noChangeAspect="1"/>
          </p:cNvPicPr>
          <p:nvPr/>
        </p:nvPicPr>
        <p:blipFill>
          <a:blip r:embed="rId3"/>
          <a:stretch>
            <a:fillRect/>
          </a:stretch>
        </p:blipFill>
        <p:spPr>
          <a:xfrm>
            <a:off x="838200" y="2292759"/>
            <a:ext cx="10515600" cy="3843130"/>
          </a:xfrm>
          <a:prstGeom prst="rect">
            <a:avLst/>
          </a:prstGeom>
        </p:spPr>
      </p:pic>
      <p:sp>
        <p:nvSpPr>
          <p:cNvPr id="5" name="מלבן: פינות מעוגלות 4">
            <a:extLst>
              <a:ext uri="{FF2B5EF4-FFF2-40B4-BE49-F238E27FC236}">
                <a16:creationId xmlns:a16="http://schemas.microsoft.com/office/drawing/2014/main" id="{9A1E8580-268C-4DE7-9EEF-AC089557AD50}"/>
              </a:ext>
            </a:extLst>
          </p:cNvPr>
          <p:cNvSpPr/>
          <p:nvPr/>
        </p:nvSpPr>
        <p:spPr>
          <a:xfrm>
            <a:off x="6727971" y="3632176"/>
            <a:ext cx="1937857" cy="228180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ustDataLst>
      <p:tags r:id="rId1"/>
    </p:custDataLst>
    <p:extLst>
      <p:ext uri="{BB962C8B-B14F-4D97-AF65-F5344CB8AC3E}">
        <p14:creationId xmlns:p14="http://schemas.microsoft.com/office/powerpoint/2010/main" val="164793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35DFD745-DF30-453D-B42A-06B02D741EED}"/>
              </a:ext>
            </a:extLst>
          </p:cNvPr>
          <p:cNvPicPr>
            <a:picLocks noChangeAspect="1"/>
          </p:cNvPicPr>
          <p:nvPr/>
        </p:nvPicPr>
        <p:blipFill>
          <a:blip r:embed="rId3"/>
          <a:stretch>
            <a:fillRect/>
          </a:stretch>
        </p:blipFill>
        <p:spPr>
          <a:xfrm>
            <a:off x="2090737" y="1484600"/>
            <a:ext cx="8010525" cy="5210175"/>
          </a:xfrm>
          <a:prstGeom prst="rect">
            <a:avLst/>
          </a:prstGeom>
        </p:spPr>
      </p:pic>
    </p:spTree>
    <p:custDataLst>
      <p:tags r:id="rId1"/>
    </p:custDataLst>
    <p:extLst>
      <p:ext uri="{BB962C8B-B14F-4D97-AF65-F5344CB8AC3E}">
        <p14:creationId xmlns:p14="http://schemas.microsoft.com/office/powerpoint/2010/main" val="350679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9ECF9714-8125-4DCC-8636-E8AD5CDED2A9}"/>
              </a:ext>
            </a:extLst>
          </p:cNvPr>
          <p:cNvPicPr>
            <a:picLocks noChangeAspect="1"/>
          </p:cNvPicPr>
          <p:nvPr/>
        </p:nvPicPr>
        <p:blipFill>
          <a:blip r:embed="rId3"/>
          <a:stretch>
            <a:fillRect/>
          </a:stretch>
        </p:blipFill>
        <p:spPr>
          <a:xfrm>
            <a:off x="2019300" y="1820141"/>
            <a:ext cx="8153400" cy="4381500"/>
          </a:xfrm>
          <a:prstGeom prst="rect">
            <a:avLst/>
          </a:prstGeom>
        </p:spPr>
      </p:pic>
    </p:spTree>
    <p:custDataLst>
      <p:tags r:id="rId1"/>
    </p:custDataLst>
    <p:extLst>
      <p:ext uri="{BB962C8B-B14F-4D97-AF65-F5344CB8AC3E}">
        <p14:creationId xmlns:p14="http://schemas.microsoft.com/office/powerpoint/2010/main" val="391460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3E7FA10-93A7-4AF3-80B9-216CAD697A6B}"/>
              </a:ext>
            </a:extLst>
          </p:cNvPr>
          <p:cNvPicPr>
            <a:picLocks noChangeAspect="1"/>
          </p:cNvPicPr>
          <p:nvPr/>
        </p:nvPicPr>
        <p:blipFill>
          <a:blip r:embed="rId3"/>
          <a:stretch>
            <a:fillRect/>
          </a:stretch>
        </p:blipFill>
        <p:spPr>
          <a:xfrm>
            <a:off x="1514475" y="1374630"/>
            <a:ext cx="9163050" cy="5133975"/>
          </a:xfrm>
          <a:prstGeom prst="rect">
            <a:avLst/>
          </a:prstGeom>
        </p:spPr>
      </p:pic>
    </p:spTree>
    <p:custDataLst>
      <p:tags r:id="rId1"/>
    </p:custDataLst>
    <p:extLst>
      <p:ext uri="{BB962C8B-B14F-4D97-AF65-F5344CB8AC3E}">
        <p14:creationId xmlns:p14="http://schemas.microsoft.com/office/powerpoint/2010/main" val="557930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78D056C-814B-40C0-898C-40C0ACB7E9FB}"/>
              </a:ext>
            </a:extLst>
          </p:cNvPr>
          <p:cNvPicPr>
            <a:picLocks noChangeAspect="1"/>
          </p:cNvPicPr>
          <p:nvPr/>
        </p:nvPicPr>
        <p:blipFill>
          <a:blip r:embed="rId3"/>
          <a:stretch>
            <a:fillRect/>
          </a:stretch>
        </p:blipFill>
        <p:spPr>
          <a:xfrm>
            <a:off x="110836" y="1052297"/>
            <a:ext cx="11970327" cy="5805703"/>
          </a:xfrm>
          <a:prstGeom prst="rect">
            <a:avLst/>
          </a:prstGeom>
        </p:spPr>
      </p:pic>
    </p:spTree>
    <p:custDataLst>
      <p:tags r:id="rId1"/>
    </p:custDataLst>
    <p:extLst>
      <p:ext uri="{BB962C8B-B14F-4D97-AF65-F5344CB8AC3E}">
        <p14:creationId xmlns:p14="http://schemas.microsoft.com/office/powerpoint/2010/main" val="3250763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56EBA603-01C3-45A0-8B04-FA2402ED2C76}"/>
              </a:ext>
            </a:extLst>
          </p:cNvPr>
          <p:cNvSpPr txBox="1">
            <a:spLocks noGrp="1"/>
          </p:cNvSpPr>
          <p:nvPr>
            <p:ph type="title"/>
          </p:nvPr>
        </p:nvSpPr>
        <p:spPr>
          <a:xfrm>
            <a:off x="838200" y="734995"/>
            <a:ext cx="10515600" cy="1325563"/>
          </a:xfrm>
          <a:prstGeom prst="rect">
            <a:avLst/>
          </a:prstGeom>
          <a:noFill/>
        </p:spPr>
        <p:txBody>
          <a:bodyPr wrap="square" rtlCol="1">
            <a:spAutoFit/>
          </a:bodyPr>
          <a:lstStyle/>
          <a:p>
            <a:r>
              <a:rPr lang="he-IL" sz="4000" dirty="0">
                <a:latin typeface="Kanit"/>
                <a:cs typeface="Narkisim" panose="020E0502050101010101" pitchFamily="34" charset="-79"/>
              </a:rPr>
              <a:t>התוצר </a:t>
            </a:r>
            <a:r>
              <a:rPr lang="he-IL" sz="2000" dirty="0">
                <a:latin typeface="Kanit"/>
                <a:cs typeface="Narkisim" panose="020E0502050101010101" pitchFamily="34" charset="-79"/>
              </a:rPr>
              <a:t>(לחצו להפעלת הסרטון)</a:t>
            </a:r>
            <a:endParaRPr lang="he-IL" sz="4000" dirty="0">
              <a:latin typeface="Kanit"/>
              <a:cs typeface="Narkisim" panose="020E0502050101010101" pitchFamily="34" charset="-79"/>
            </a:endParaRPr>
          </a:p>
        </p:txBody>
      </p:sp>
      <p:pic>
        <p:nvPicPr>
          <p:cNvPr id="4" name="Untitled _ Gamma - 11 April 2024">
            <a:hlinkClick r:id="" action="ppaction://media"/>
            <a:extLst>
              <a:ext uri="{FF2B5EF4-FFF2-40B4-BE49-F238E27FC236}">
                <a16:creationId xmlns:a16="http://schemas.microsoft.com/office/drawing/2014/main" id="{FB0865DE-2B23-46BB-867E-A821A8AA54A5}"/>
              </a:ext>
            </a:extLst>
          </p:cNvPr>
          <p:cNvPicPr>
            <a:picLocks noGrp="1" noChangeAspect="1"/>
          </p:cNvPicPr>
          <p:nvPr>
            <p:ph idx="4294967295"/>
            <a:videoFile r:link="rId3"/>
            <p:extLst>
              <p:ext uri="{DAA4B4D4-6D71-4841-9C94-3DE7FCFB9230}">
                <p14:media xmlns:p14="http://schemas.microsoft.com/office/powerpoint/2010/main" r:embed="rId2"/>
              </p:ext>
            </p:extLst>
          </p:nvPr>
        </p:nvPicPr>
        <p:blipFill>
          <a:blip r:embed="rId5"/>
          <a:stretch>
            <a:fillRect/>
          </a:stretch>
        </p:blipFill>
        <p:spPr>
          <a:xfrm>
            <a:off x="0" y="1954213"/>
            <a:ext cx="7178675" cy="4037012"/>
          </a:xfrm>
        </p:spPr>
      </p:pic>
      <p:pic>
        <p:nvPicPr>
          <p:cNvPr id="7" name="תמונה 6">
            <a:extLst>
              <a:ext uri="{FF2B5EF4-FFF2-40B4-BE49-F238E27FC236}">
                <a16:creationId xmlns:a16="http://schemas.microsoft.com/office/drawing/2014/main" id="{987444E2-52ED-4D6D-8FE2-FD2AE2433ABA}"/>
              </a:ext>
            </a:extLst>
          </p:cNvPr>
          <p:cNvPicPr>
            <a:picLocks noChangeAspect="1"/>
          </p:cNvPicPr>
          <p:nvPr/>
        </p:nvPicPr>
        <p:blipFill>
          <a:blip r:embed="rId6"/>
          <a:stretch>
            <a:fillRect/>
          </a:stretch>
        </p:blipFill>
        <p:spPr>
          <a:xfrm>
            <a:off x="7540626" y="4261607"/>
            <a:ext cx="4399703" cy="2333610"/>
          </a:xfrm>
          <a:prstGeom prst="rect">
            <a:avLst/>
          </a:prstGeom>
        </p:spPr>
      </p:pic>
      <p:sp>
        <p:nvSpPr>
          <p:cNvPr id="8" name="כותרת 4">
            <a:extLst>
              <a:ext uri="{FF2B5EF4-FFF2-40B4-BE49-F238E27FC236}">
                <a16:creationId xmlns:a16="http://schemas.microsoft.com/office/drawing/2014/main" id="{050F8186-FF3A-459A-BBF7-EBD7BB07F7BA}"/>
              </a:ext>
            </a:extLst>
          </p:cNvPr>
          <p:cNvSpPr txBox="1">
            <a:spLocks/>
          </p:cNvSpPr>
          <p:nvPr/>
        </p:nvSpPr>
        <p:spPr>
          <a:xfrm>
            <a:off x="7819937" y="3755708"/>
            <a:ext cx="4046989" cy="433965"/>
          </a:xfrm>
          <a:prstGeom prst="rect">
            <a:avLst/>
          </a:prstGeom>
          <a:noFill/>
        </p:spPr>
        <p:txBody>
          <a:bodyPr vert="horz" wrap="square" lIns="91440" tIns="45720" rIns="91440" bIns="45720" rtlCol="1" anchor="ctr">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dirty="0">
                <a:latin typeface="Kanit"/>
                <a:cs typeface="Narkisim" panose="020E0502050101010101" pitchFamily="34" charset="-79"/>
              </a:rPr>
              <a:t>המצגת המקורית</a:t>
            </a:r>
          </a:p>
        </p:txBody>
      </p:sp>
    </p:spTree>
    <p:custDataLst>
      <p:tags r:id="rId1"/>
    </p:custDataLst>
    <p:extLst>
      <p:ext uri="{BB962C8B-B14F-4D97-AF65-F5344CB8AC3E}">
        <p14:creationId xmlns:p14="http://schemas.microsoft.com/office/powerpoint/2010/main" val="9385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BF4F3"/>
          </a:solidFill>
          <a:ln/>
        </p:spPr>
      </p:sp>
      <p:sp>
        <p:nvSpPr>
          <p:cNvPr id="4" name="Text 2"/>
          <p:cNvSpPr/>
          <p:nvPr/>
        </p:nvSpPr>
        <p:spPr>
          <a:xfrm>
            <a:off x="2432249" y="1512888"/>
            <a:ext cx="7327503" cy="578644"/>
          </a:xfrm>
          <a:prstGeom prst="rect">
            <a:avLst/>
          </a:prstGeom>
          <a:noFill/>
          <a:ln/>
        </p:spPr>
        <p:txBody>
          <a:bodyPr wrap="none" rtlCol="0" anchor="t"/>
          <a:lstStyle/>
          <a:p>
            <a:pPr>
              <a:lnSpc>
                <a:spcPts val="4556"/>
              </a:lnSpc>
            </a:pPr>
            <a:r>
              <a:rPr lang="en-US" sz="3645" dirty="0" err="1">
                <a:solidFill>
                  <a:srgbClr val="272D45"/>
                </a:solidFill>
                <a:latin typeface="Narkisim" panose="020E0502050101010101" pitchFamily="34" charset="-79"/>
                <a:ea typeface="Kanit" pitchFamily="34" charset="-122"/>
                <a:cs typeface="Narkisim" panose="020E0502050101010101" pitchFamily="34" charset="-79"/>
              </a:rPr>
              <a:t>יתרונות</a:t>
            </a:r>
            <a:r>
              <a:rPr lang="en-US" sz="3645" dirty="0">
                <a:solidFill>
                  <a:srgbClr val="272D45"/>
                </a:solidFill>
                <a:latin typeface="Narkisim" panose="020E0502050101010101" pitchFamily="34" charset="-79"/>
                <a:ea typeface="Kanit" pitchFamily="34" charset="-122"/>
                <a:cs typeface="Narkisim" panose="020E0502050101010101" pitchFamily="34" charset="-79"/>
              </a:rPr>
              <a:t> </a:t>
            </a:r>
            <a:r>
              <a:rPr lang="en-US" sz="3645" dirty="0" err="1">
                <a:solidFill>
                  <a:srgbClr val="272D45"/>
                </a:solidFill>
                <a:latin typeface="Narkisim" panose="020E0502050101010101" pitchFamily="34" charset="-79"/>
                <a:ea typeface="Kanit" pitchFamily="34" charset="-122"/>
                <a:cs typeface="Narkisim" panose="020E0502050101010101" pitchFamily="34" charset="-79"/>
              </a:rPr>
              <a:t>מרכזי</a:t>
            </a:r>
            <a:r>
              <a:rPr lang="he-IL" sz="3645" dirty="0">
                <a:solidFill>
                  <a:srgbClr val="272D45"/>
                </a:solidFill>
                <a:latin typeface="Narkisim" panose="020E0502050101010101" pitchFamily="34" charset="-79"/>
                <a:ea typeface="Kanit" pitchFamily="34" charset="-122"/>
                <a:cs typeface="Narkisim" panose="020E0502050101010101" pitchFamily="34" charset="-79"/>
              </a:rPr>
              <a:t>ים של </a:t>
            </a:r>
            <a:r>
              <a:rPr lang="pt-BR" sz="3645" dirty="0">
                <a:solidFill>
                  <a:srgbClr val="272D45"/>
                </a:solidFill>
                <a:latin typeface="Narkisim" panose="020E0502050101010101" pitchFamily="34" charset="-79"/>
                <a:ea typeface="Kanit" pitchFamily="34" charset="-122"/>
                <a:cs typeface="Narkisim" panose="020E0502050101010101" pitchFamily="34" charset="-79"/>
              </a:rPr>
              <a:t>gamma</a:t>
            </a:r>
            <a:r>
              <a:rPr lang="he-IL" sz="3645" dirty="0">
                <a:solidFill>
                  <a:srgbClr val="272D45"/>
                </a:solidFill>
                <a:latin typeface="Narkisim" panose="020E0502050101010101" pitchFamily="34" charset="-79"/>
                <a:ea typeface="Kanit" pitchFamily="34" charset="-122"/>
                <a:cs typeface="Narkisim" panose="020E0502050101010101" pitchFamily="34" charset="-79"/>
              </a:rPr>
              <a:t> עבור מרצים</a:t>
            </a:r>
            <a:endParaRPr lang="en-US" sz="3645" dirty="0">
              <a:latin typeface="Narkisim" panose="020E0502050101010101" pitchFamily="34" charset="-79"/>
              <a:cs typeface="Narkisim" panose="020E0502050101010101" pitchFamily="34" charset="-79"/>
            </a:endParaRPr>
          </a:p>
        </p:txBody>
      </p:sp>
      <p:sp>
        <p:nvSpPr>
          <p:cNvPr id="5" name="Shape 3"/>
          <p:cNvSpPr/>
          <p:nvPr/>
        </p:nvSpPr>
        <p:spPr>
          <a:xfrm>
            <a:off x="5429087" y="2639715"/>
            <a:ext cx="416619" cy="416619"/>
          </a:xfrm>
          <a:prstGeom prst="roundRect">
            <a:avLst>
              <a:gd name="adj" fmla="val 20000"/>
            </a:avLst>
          </a:prstGeom>
          <a:solidFill>
            <a:srgbClr val="DFECE9"/>
          </a:solidFill>
          <a:ln w="7620">
            <a:solidFill>
              <a:srgbClr val="C5D2CF"/>
            </a:solidFill>
            <a:prstDash val="solid"/>
          </a:ln>
        </p:spPr>
      </p:sp>
      <p:sp>
        <p:nvSpPr>
          <p:cNvPr id="7" name="Text 5"/>
          <p:cNvSpPr/>
          <p:nvPr/>
        </p:nvSpPr>
        <p:spPr>
          <a:xfrm>
            <a:off x="7632259" y="2639715"/>
            <a:ext cx="2314575" cy="289322"/>
          </a:xfrm>
          <a:prstGeom prst="rect">
            <a:avLst/>
          </a:prstGeom>
          <a:noFill/>
          <a:ln/>
        </p:spPr>
        <p:txBody>
          <a:bodyPr wrap="none" rtlCol="0" anchor="t"/>
          <a:lstStyle/>
          <a:p>
            <a:pPr algn="ctr">
              <a:lnSpc>
                <a:spcPts val="2278"/>
              </a:lnSpc>
            </a:pPr>
            <a:r>
              <a:rPr lang="en-US" sz="1822" dirty="0">
                <a:solidFill>
                  <a:srgbClr val="2C3249"/>
                </a:solidFill>
                <a:latin typeface="Narkisim" panose="020E0502050101010101" pitchFamily="34" charset="-79"/>
                <a:ea typeface="Kanit" pitchFamily="34" charset="-122"/>
                <a:cs typeface="Narkisim" panose="020E0502050101010101" pitchFamily="34" charset="-79"/>
              </a:rPr>
              <a:t>חיסכון משמעותי בזמן</a:t>
            </a:r>
            <a:endParaRPr lang="en-US" sz="1822" dirty="0">
              <a:latin typeface="Narkisim" panose="020E0502050101010101" pitchFamily="34" charset="-79"/>
              <a:cs typeface="Narkisim" panose="020E0502050101010101" pitchFamily="34" charset="-79"/>
            </a:endParaRPr>
          </a:p>
        </p:txBody>
      </p:sp>
      <p:sp>
        <p:nvSpPr>
          <p:cNvPr id="9" name="Shape 7"/>
          <p:cNvSpPr/>
          <p:nvPr/>
        </p:nvSpPr>
        <p:spPr>
          <a:xfrm>
            <a:off x="9800532" y="2606428"/>
            <a:ext cx="416619" cy="416619"/>
          </a:xfrm>
          <a:prstGeom prst="roundRect">
            <a:avLst>
              <a:gd name="adj" fmla="val 20000"/>
            </a:avLst>
          </a:prstGeom>
          <a:solidFill>
            <a:srgbClr val="DFECE9"/>
          </a:solidFill>
          <a:ln w="7620">
            <a:solidFill>
              <a:srgbClr val="C5D2CF"/>
            </a:solidFill>
            <a:prstDash val="solid"/>
          </a:ln>
        </p:spPr>
      </p:sp>
      <p:sp>
        <p:nvSpPr>
          <p:cNvPr id="8" name="Text 6"/>
          <p:cNvSpPr/>
          <p:nvPr/>
        </p:nvSpPr>
        <p:spPr>
          <a:xfrm>
            <a:off x="6188571" y="2998182"/>
            <a:ext cx="3703340" cy="888504"/>
          </a:xfrm>
          <a:prstGeom prst="rect">
            <a:avLst/>
          </a:prstGeom>
          <a:noFill/>
          <a:ln/>
        </p:spPr>
        <p:txBody>
          <a:bodyPr wrap="square" rtlCol="0" anchor="t"/>
          <a:lstStyle/>
          <a:p>
            <a:pPr>
              <a:lnSpc>
                <a:spcPts val="2332"/>
              </a:lnSpc>
            </a:pPr>
            <a:r>
              <a:rPr lang="en-US" sz="1458" dirty="0">
                <a:solidFill>
                  <a:srgbClr val="2C3249"/>
                </a:solidFill>
                <a:latin typeface="Narkisim" panose="020E0502050101010101" pitchFamily="34" charset="-79"/>
                <a:ea typeface="Martel Sans" pitchFamily="34" charset="-122"/>
                <a:cs typeface="Narkisim" panose="020E0502050101010101" pitchFamily="34" charset="-79"/>
              </a:rPr>
              <a:t>הפחתת הזמן הנדרש ליצירה ועריכה של </a:t>
            </a:r>
            <a:r>
              <a:rPr lang="en-US" sz="1458" dirty="0" err="1">
                <a:solidFill>
                  <a:srgbClr val="2C3249"/>
                </a:solidFill>
                <a:latin typeface="Narkisim" panose="020E0502050101010101" pitchFamily="34" charset="-79"/>
                <a:ea typeface="Martel Sans" pitchFamily="34" charset="-122"/>
                <a:cs typeface="Narkisim" panose="020E0502050101010101" pitchFamily="34" charset="-79"/>
              </a:rPr>
              <a:t>מצגות</a:t>
            </a:r>
            <a:r>
              <a:rPr lang="en-US" sz="1458" dirty="0">
                <a:solidFill>
                  <a:srgbClr val="2C3249"/>
                </a:solidFill>
                <a:latin typeface="Narkisim" panose="020E0502050101010101" pitchFamily="34" charset="-79"/>
                <a:ea typeface="Martel Sans" pitchFamily="34" charset="-122"/>
                <a:cs typeface="Narkisim" panose="020E0502050101010101" pitchFamily="34" charset="-79"/>
              </a:rPr>
              <a:t>, </a:t>
            </a:r>
            <a:r>
              <a:rPr lang="en-US" sz="1458" dirty="0" err="1">
                <a:solidFill>
                  <a:srgbClr val="2C3249"/>
                </a:solidFill>
                <a:latin typeface="Narkisim" panose="020E0502050101010101" pitchFamily="34" charset="-79"/>
                <a:ea typeface="Martel Sans" pitchFamily="34" charset="-122"/>
                <a:cs typeface="Narkisim" panose="020E0502050101010101" pitchFamily="34" charset="-79"/>
              </a:rPr>
              <a:t>המאפשרת</a:t>
            </a:r>
            <a:r>
              <a:rPr lang="en-US" sz="1458" dirty="0">
                <a:solidFill>
                  <a:srgbClr val="2C3249"/>
                </a:solidFill>
                <a:latin typeface="Narkisim" panose="020E0502050101010101" pitchFamily="34" charset="-79"/>
                <a:ea typeface="Martel Sans" pitchFamily="34" charset="-122"/>
                <a:cs typeface="Narkisim" panose="020E0502050101010101" pitchFamily="34" charset="-79"/>
              </a:rPr>
              <a:t> למרצים להתמקד בהיבטים חשובים יותר של ההוראה.</a:t>
            </a:r>
            <a:endParaRPr lang="en-US" sz="1458" dirty="0">
              <a:latin typeface="Narkisim" panose="020E0502050101010101" pitchFamily="34" charset="-79"/>
              <a:cs typeface="Narkisim" panose="020E0502050101010101" pitchFamily="34" charset="-79"/>
            </a:endParaRPr>
          </a:p>
        </p:txBody>
      </p:sp>
      <p:sp>
        <p:nvSpPr>
          <p:cNvPr id="10" name="Text 8"/>
          <p:cNvSpPr/>
          <p:nvPr/>
        </p:nvSpPr>
        <p:spPr>
          <a:xfrm>
            <a:off x="5581331" y="2639715"/>
            <a:ext cx="140593" cy="347068"/>
          </a:xfrm>
          <a:prstGeom prst="rect">
            <a:avLst/>
          </a:prstGeom>
          <a:noFill/>
          <a:ln/>
        </p:spPr>
        <p:txBody>
          <a:bodyPr wrap="none" rtlCol="0" anchor="t"/>
          <a:lstStyle/>
          <a:p>
            <a:pPr algn="ctr">
              <a:lnSpc>
                <a:spcPts val="2734"/>
              </a:lnSpc>
            </a:pPr>
            <a:r>
              <a:rPr lang="en-US" sz="2187" dirty="0">
                <a:solidFill>
                  <a:srgbClr val="2C3249"/>
                </a:solidFill>
                <a:latin typeface="Kanit" pitchFamily="34" charset="0"/>
                <a:ea typeface="Kanit" pitchFamily="34" charset="-122"/>
                <a:cs typeface="Kanit" pitchFamily="34" charset="-120"/>
              </a:rPr>
              <a:t>2</a:t>
            </a:r>
            <a:endParaRPr lang="en-US" sz="2187" dirty="0"/>
          </a:p>
        </p:txBody>
      </p:sp>
      <p:sp>
        <p:nvSpPr>
          <p:cNvPr id="11" name="Text 9"/>
          <p:cNvSpPr/>
          <p:nvPr/>
        </p:nvSpPr>
        <p:spPr>
          <a:xfrm>
            <a:off x="3211589" y="2639715"/>
            <a:ext cx="2314575" cy="289322"/>
          </a:xfrm>
          <a:prstGeom prst="rect">
            <a:avLst/>
          </a:prstGeom>
          <a:noFill/>
          <a:ln/>
        </p:spPr>
        <p:txBody>
          <a:bodyPr wrap="none" rtlCol="0" anchor="t"/>
          <a:lstStyle/>
          <a:p>
            <a:pPr algn="ctr">
              <a:lnSpc>
                <a:spcPts val="2278"/>
              </a:lnSpc>
            </a:pPr>
            <a:r>
              <a:rPr lang="en-US" sz="1822" dirty="0">
                <a:solidFill>
                  <a:srgbClr val="2C3249"/>
                </a:solidFill>
                <a:latin typeface="Narkisim" panose="020E0502050101010101" pitchFamily="34" charset="-79"/>
                <a:ea typeface="Kanit" pitchFamily="34" charset="-122"/>
                <a:cs typeface="Narkisim" panose="020E0502050101010101" pitchFamily="34" charset="-79"/>
              </a:rPr>
              <a:t>שיפור איכות ההוראה</a:t>
            </a:r>
            <a:endParaRPr lang="en-US" sz="1822" dirty="0">
              <a:latin typeface="Narkisim" panose="020E0502050101010101" pitchFamily="34" charset="-79"/>
              <a:cs typeface="Narkisim" panose="020E0502050101010101" pitchFamily="34" charset="-79"/>
            </a:endParaRPr>
          </a:p>
        </p:txBody>
      </p:sp>
      <p:sp>
        <p:nvSpPr>
          <p:cNvPr id="12" name="Text 10"/>
          <p:cNvSpPr/>
          <p:nvPr/>
        </p:nvSpPr>
        <p:spPr>
          <a:xfrm>
            <a:off x="1698328" y="3000222"/>
            <a:ext cx="3703340" cy="592336"/>
          </a:xfrm>
          <a:prstGeom prst="rect">
            <a:avLst/>
          </a:prstGeom>
          <a:noFill/>
          <a:ln/>
        </p:spPr>
        <p:txBody>
          <a:bodyPr wrap="square" rtlCol="0" anchor="t"/>
          <a:lstStyle/>
          <a:p>
            <a:pPr>
              <a:lnSpc>
                <a:spcPts val="2332"/>
              </a:lnSpc>
            </a:pPr>
            <a:r>
              <a:rPr lang="en-US" sz="1458" dirty="0">
                <a:solidFill>
                  <a:srgbClr val="2C3249"/>
                </a:solidFill>
                <a:latin typeface="Narkisim" panose="020E0502050101010101" pitchFamily="34" charset="-79"/>
                <a:ea typeface="Martel Sans" pitchFamily="34" charset="-122"/>
                <a:cs typeface="Narkisim" panose="020E0502050101010101" pitchFamily="34" charset="-79"/>
              </a:rPr>
              <a:t>יצירת תוכן ויזואלי מושך </a:t>
            </a:r>
            <a:r>
              <a:rPr lang="en-US" sz="1458" dirty="0" err="1">
                <a:solidFill>
                  <a:srgbClr val="2C3249"/>
                </a:solidFill>
                <a:latin typeface="Narkisim" panose="020E0502050101010101" pitchFamily="34" charset="-79"/>
                <a:ea typeface="Martel Sans" pitchFamily="34" charset="-122"/>
                <a:cs typeface="Narkisim" panose="020E0502050101010101" pitchFamily="34" charset="-79"/>
              </a:rPr>
              <a:t>ואינטראקטיבי</a:t>
            </a:r>
            <a:r>
              <a:rPr lang="en-US" sz="1458" dirty="0">
                <a:solidFill>
                  <a:srgbClr val="2C3249"/>
                </a:solidFill>
                <a:latin typeface="Narkisim" panose="020E0502050101010101" pitchFamily="34" charset="-79"/>
                <a:ea typeface="Martel Sans" pitchFamily="34" charset="-122"/>
                <a:cs typeface="Narkisim" panose="020E0502050101010101" pitchFamily="34" charset="-79"/>
              </a:rPr>
              <a:t> </a:t>
            </a:r>
            <a:r>
              <a:rPr lang="en-US" sz="1458" dirty="0" err="1">
                <a:solidFill>
                  <a:srgbClr val="2C3249"/>
                </a:solidFill>
                <a:latin typeface="Narkisim" panose="020E0502050101010101" pitchFamily="34" charset="-79"/>
                <a:ea typeface="Martel Sans" pitchFamily="34" charset="-122"/>
                <a:cs typeface="Narkisim" panose="020E0502050101010101" pitchFamily="34" charset="-79"/>
              </a:rPr>
              <a:t>יותר</a:t>
            </a:r>
            <a:r>
              <a:rPr lang="he-IL" sz="1458" dirty="0">
                <a:solidFill>
                  <a:srgbClr val="2C3249"/>
                </a:solidFill>
                <a:latin typeface="Narkisim" panose="020E0502050101010101" pitchFamily="34" charset="-79"/>
                <a:ea typeface="Martel Sans" pitchFamily="34" charset="-122"/>
                <a:cs typeface="Narkisim" panose="020E0502050101010101" pitchFamily="34" charset="-79"/>
              </a:rPr>
              <a:t>,</a:t>
            </a:r>
            <a:r>
              <a:rPr lang="en-US" sz="1458" dirty="0">
                <a:solidFill>
                  <a:srgbClr val="2C3249"/>
                </a:solidFill>
                <a:latin typeface="Narkisim" panose="020E0502050101010101" pitchFamily="34" charset="-79"/>
                <a:ea typeface="Martel Sans" pitchFamily="34" charset="-122"/>
                <a:cs typeface="Narkisim" panose="020E0502050101010101" pitchFamily="34" charset="-79"/>
              </a:rPr>
              <a:t> התורם למעורבות ולהבנה של הסטודנטים.</a:t>
            </a:r>
            <a:endParaRPr lang="en-US" sz="1458" dirty="0">
              <a:latin typeface="Narkisim" panose="020E0502050101010101" pitchFamily="34" charset="-79"/>
              <a:cs typeface="Narkisim" panose="020E0502050101010101" pitchFamily="34" charset="-79"/>
            </a:endParaRPr>
          </a:p>
        </p:txBody>
      </p:sp>
      <p:sp>
        <p:nvSpPr>
          <p:cNvPr id="13" name="Shape 11"/>
          <p:cNvSpPr/>
          <p:nvPr/>
        </p:nvSpPr>
        <p:spPr>
          <a:xfrm>
            <a:off x="5429087" y="4258377"/>
            <a:ext cx="416619" cy="416619"/>
          </a:xfrm>
          <a:prstGeom prst="roundRect">
            <a:avLst>
              <a:gd name="adj" fmla="val 20000"/>
            </a:avLst>
          </a:prstGeom>
          <a:solidFill>
            <a:srgbClr val="DFECE9"/>
          </a:solidFill>
          <a:ln w="7620">
            <a:solidFill>
              <a:srgbClr val="C5D2CF"/>
            </a:solidFill>
            <a:prstDash val="solid"/>
          </a:ln>
        </p:spPr>
      </p:sp>
      <p:sp>
        <p:nvSpPr>
          <p:cNvPr id="15" name="Text 13"/>
          <p:cNvSpPr/>
          <p:nvPr/>
        </p:nvSpPr>
        <p:spPr>
          <a:xfrm>
            <a:off x="7691918" y="4291981"/>
            <a:ext cx="2314575" cy="289322"/>
          </a:xfrm>
          <a:prstGeom prst="rect">
            <a:avLst/>
          </a:prstGeom>
          <a:noFill/>
          <a:ln/>
        </p:spPr>
        <p:txBody>
          <a:bodyPr wrap="none" rtlCol="0" anchor="t"/>
          <a:lstStyle/>
          <a:p>
            <a:pPr algn="ctr">
              <a:lnSpc>
                <a:spcPts val="2278"/>
              </a:lnSpc>
            </a:pPr>
            <a:r>
              <a:rPr lang="en-US" sz="1822" dirty="0">
                <a:solidFill>
                  <a:srgbClr val="2C3249"/>
                </a:solidFill>
                <a:latin typeface="Narkisim" panose="020E0502050101010101" pitchFamily="34" charset="-79"/>
                <a:ea typeface="Kanit" pitchFamily="34" charset="-122"/>
                <a:cs typeface="Narkisim" panose="020E0502050101010101" pitchFamily="34" charset="-79"/>
              </a:rPr>
              <a:t>נגישות ושיתוף פעולה</a:t>
            </a:r>
            <a:endParaRPr lang="en-US" sz="1822" dirty="0">
              <a:latin typeface="Narkisim" panose="020E0502050101010101" pitchFamily="34" charset="-79"/>
              <a:cs typeface="Narkisim" panose="020E0502050101010101" pitchFamily="34" charset="-79"/>
            </a:endParaRPr>
          </a:p>
        </p:txBody>
      </p:sp>
      <p:sp>
        <p:nvSpPr>
          <p:cNvPr id="16" name="Text 14"/>
          <p:cNvSpPr/>
          <p:nvPr/>
        </p:nvSpPr>
        <p:spPr>
          <a:xfrm>
            <a:off x="6188571" y="4633792"/>
            <a:ext cx="3703340" cy="592336"/>
          </a:xfrm>
          <a:prstGeom prst="rect">
            <a:avLst/>
          </a:prstGeom>
          <a:noFill/>
          <a:ln/>
        </p:spPr>
        <p:txBody>
          <a:bodyPr wrap="square" rtlCol="0" anchor="t"/>
          <a:lstStyle/>
          <a:p>
            <a:pPr>
              <a:lnSpc>
                <a:spcPts val="2332"/>
              </a:lnSpc>
            </a:pPr>
            <a:r>
              <a:rPr lang="en-US" sz="1458" dirty="0">
                <a:solidFill>
                  <a:srgbClr val="2C3249"/>
                </a:solidFill>
                <a:latin typeface="Narkisim" panose="020E0502050101010101" pitchFamily="34" charset="-79"/>
                <a:ea typeface="Martel Sans" pitchFamily="34" charset="-122"/>
                <a:cs typeface="Narkisim" panose="020E0502050101010101" pitchFamily="34" charset="-79"/>
              </a:rPr>
              <a:t>אפשרות לשתף את המצגות בקלות עם סטודנטים ועמיתים, ולאפשר גישה לתוכן מכל מכשיר.</a:t>
            </a:r>
            <a:endParaRPr lang="en-US" sz="1458" dirty="0">
              <a:latin typeface="Narkisim" panose="020E0502050101010101" pitchFamily="34" charset="-79"/>
              <a:cs typeface="Narkisim" panose="020E0502050101010101" pitchFamily="34" charset="-79"/>
            </a:endParaRPr>
          </a:p>
        </p:txBody>
      </p:sp>
      <p:sp>
        <p:nvSpPr>
          <p:cNvPr id="17" name="Shape 15"/>
          <p:cNvSpPr/>
          <p:nvPr/>
        </p:nvSpPr>
        <p:spPr>
          <a:xfrm>
            <a:off x="9853920" y="4253906"/>
            <a:ext cx="416619" cy="416619"/>
          </a:xfrm>
          <a:prstGeom prst="roundRect">
            <a:avLst>
              <a:gd name="adj" fmla="val 20000"/>
            </a:avLst>
          </a:prstGeom>
          <a:solidFill>
            <a:srgbClr val="DFECE9"/>
          </a:solidFill>
          <a:ln w="7620">
            <a:solidFill>
              <a:srgbClr val="C5D2CF"/>
            </a:solidFill>
            <a:prstDash val="solid"/>
          </a:ln>
        </p:spPr>
      </p:sp>
      <p:sp>
        <p:nvSpPr>
          <p:cNvPr id="18" name="Text 16"/>
          <p:cNvSpPr/>
          <p:nvPr/>
        </p:nvSpPr>
        <p:spPr>
          <a:xfrm>
            <a:off x="5560320" y="4247510"/>
            <a:ext cx="150317" cy="347068"/>
          </a:xfrm>
          <a:prstGeom prst="rect">
            <a:avLst/>
          </a:prstGeom>
          <a:noFill/>
          <a:ln/>
        </p:spPr>
        <p:txBody>
          <a:bodyPr wrap="none" rtlCol="0" anchor="t"/>
          <a:lstStyle/>
          <a:p>
            <a:pPr algn="ctr">
              <a:lnSpc>
                <a:spcPts val="2734"/>
              </a:lnSpc>
            </a:pPr>
            <a:r>
              <a:rPr lang="en-US" sz="2187" dirty="0">
                <a:solidFill>
                  <a:srgbClr val="2C3249"/>
                </a:solidFill>
                <a:latin typeface="Kanit" pitchFamily="34" charset="0"/>
                <a:ea typeface="Kanit" pitchFamily="34" charset="-122"/>
                <a:cs typeface="Kanit" pitchFamily="34" charset="-120"/>
              </a:rPr>
              <a:t>4</a:t>
            </a:r>
            <a:endParaRPr lang="en-US" sz="2187" dirty="0"/>
          </a:p>
        </p:txBody>
      </p:sp>
      <p:sp>
        <p:nvSpPr>
          <p:cNvPr id="19" name="Text 17"/>
          <p:cNvSpPr/>
          <p:nvPr/>
        </p:nvSpPr>
        <p:spPr>
          <a:xfrm>
            <a:off x="2870553" y="4279405"/>
            <a:ext cx="2489101" cy="289322"/>
          </a:xfrm>
          <a:prstGeom prst="rect">
            <a:avLst/>
          </a:prstGeom>
          <a:noFill/>
          <a:ln/>
        </p:spPr>
        <p:txBody>
          <a:bodyPr wrap="none" rtlCol="0" anchor="t"/>
          <a:lstStyle/>
          <a:p>
            <a:pPr algn="ctr">
              <a:lnSpc>
                <a:spcPts val="2278"/>
              </a:lnSpc>
            </a:pPr>
            <a:r>
              <a:rPr lang="en-US" sz="1822" dirty="0">
                <a:solidFill>
                  <a:srgbClr val="2C3249"/>
                </a:solidFill>
                <a:latin typeface="Narkisim" panose="020E0502050101010101" pitchFamily="34" charset="-79"/>
                <a:ea typeface="Kanit" pitchFamily="34" charset="-122"/>
                <a:cs typeface="Narkisim" panose="020E0502050101010101" pitchFamily="34" charset="-79"/>
              </a:rPr>
              <a:t>התאמה אישית לצרכי הקורס</a:t>
            </a:r>
            <a:endParaRPr lang="en-US" sz="1822" dirty="0">
              <a:latin typeface="Narkisim" panose="020E0502050101010101" pitchFamily="34" charset="-79"/>
              <a:cs typeface="Narkisim" panose="020E0502050101010101" pitchFamily="34" charset="-79"/>
            </a:endParaRPr>
          </a:p>
        </p:txBody>
      </p:sp>
      <p:sp>
        <p:nvSpPr>
          <p:cNvPr id="20" name="Text 18"/>
          <p:cNvSpPr/>
          <p:nvPr/>
        </p:nvSpPr>
        <p:spPr>
          <a:xfrm>
            <a:off x="1698328" y="4670525"/>
            <a:ext cx="3703340" cy="592336"/>
          </a:xfrm>
          <a:prstGeom prst="rect">
            <a:avLst/>
          </a:prstGeom>
          <a:noFill/>
          <a:ln/>
        </p:spPr>
        <p:txBody>
          <a:bodyPr wrap="square" rtlCol="0" anchor="t"/>
          <a:lstStyle/>
          <a:p>
            <a:pPr>
              <a:lnSpc>
                <a:spcPts val="2332"/>
              </a:lnSpc>
            </a:pPr>
            <a:r>
              <a:rPr lang="en-US" sz="1458" dirty="0">
                <a:solidFill>
                  <a:srgbClr val="2C3249"/>
                </a:solidFill>
                <a:latin typeface="Narkisim" panose="020E0502050101010101" pitchFamily="34" charset="-79"/>
                <a:ea typeface="Martel Sans" pitchFamily="34" charset="-122"/>
                <a:cs typeface="Narkisim" panose="020E0502050101010101" pitchFamily="34" charset="-79"/>
              </a:rPr>
              <a:t>יכולת להתאים את עיצוב המצגת ואת סגנון ההצגה לדרישות הספציפיות של כל קורס ונושא.</a:t>
            </a:r>
            <a:endParaRPr lang="en-US" sz="1458" dirty="0">
              <a:latin typeface="Narkisim" panose="020E0502050101010101" pitchFamily="34" charset="-79"/>
              <a:cs typeface="Narkisim" panose="020E0502050101010101" pitchFamily="34" charset="-79"/>
            </a:endParaRPr>
          </a:p>
        </p:txBody>
      </p:sp>
      <p:pic>
        <p:nvPicPr>
          <p:cNvPr id="21" name="Image 0" descr="preencoded.png">
            <a:hlinkClick r:id="rId4"/>
          </p:cNvPr>
          <p:cNvPicPr>
            <a:picLocks noChangeAspect="1"/>
          </p:cNvPicPr>
          <p:nvPr/>
        </p:nvPicPr>
        <p:blipFill>
          <a:blip r:embed="rId5"/>
          <a:stretch>
            <a:fillRect/>
          </a:stretch>
        </p:blipFill>
        <p:spPr>
          <a:xfrm>
            <a:off x="10201795" y="6324600"/>
            <a:ext cx="1914006" cy="457200"/>
          </a:xfrm>
          <a:prstGeom prst="rect">
            <a:avLst/>
          </a:prstGeom>
        </p:spPr>
      </p:pic>
      <p:sp>
        <p:nvSpPr>
          <p:cNvPr id="6" name="Text 4"/>
          <p:cNvSpPr/>
          <p:nvPr/>
        </p:nvSpPr>
        <p:spPr>
          <a:xfrm>
            <a:off x="9966623" y="2606428"/>
            <a:ext cx="84435" cy="347068"/>
          </a:xfrm>
          <a:prstGeom prst="rect">
            <a:avLst/>
          </a:prstGeom>
          <a:noFill/>
          <a:ln/>
        </p:spPr>
        <p:txBody>
          <a:bodyPr wrap="none" rtlCol="0" anchor="t"/>
          <a:lstStyle/>
          <a:p>
            <a:pPr algn="ctr">
              <a:lnSpc>
                <a:spcPts val="2734"/>
              </a:lnSpc>
            </a:pPr>
            <a:r>
              <a:rPr lang="en-US" sz="2187" dirty="0">
                <a:solidFill>
                  <a:srgbClr val="2C3249"/>
                </a:solidFill>
                <a:latin typeface="Kanit" pitchFamily="34" charset="0"/>
                <a:ea typeface="Kanit" pitchFamily="34" charset="-122"/>
                <a:cs typeface="Kanit" pitchFamily="34" charset="-120"/>
              </a:rPr>
              <a:t>1</a:t>
            </a:r>
            <a:endParaRPr lang="en-US" sz="2187" dirty="0"/>
          </a:p>
        </p:txBody>
      </p:sp>
      <p:sp>
        <p:nvSpPr>
          <p:cNvPr id="14" name="Text 12"/>
          <p:cNvSpPr/>
          <p:nvPr/>
        </p:nvSpPr>
        <p:spPr>
          <a:xfrm>
            <a:off x="9992785" y="4243961"/>
            <a:ext cx="142776" cy="347068"/>
          </a:xfrm>
          <a:prstGeom prst="rect">
            <a:avLst/>
          </a:prstGeom>
          <a:noFill/>
          <a:ln/>
        </p:spPr>
        <p:txBody>
          <a:bodyPr wrap="none" rtlCol="0" anchor="t"/>
          <a:lstStyle/>
          <a:p>
            <a:pPr algn="ctr">
              <a:lnSpc>
                <a:spcPts val="2734"/>
              </a:lnSpc>
            </a:pPr>
            <a:r>
              <a:rPr lang="en-US" sz="2187" dirty="0">
                <a:solidFill>
                  <a:srgbClr val="2C3249"/>
                </a:solidFill>
                <a:latin typeface="Kanit" pitchFamily="34" charset="0"/>
                <a:ea typeface="Kanit" pitchFamily="34" charset="-122"/>
                <a:cs typeface="Kanit" pitchFamily="34" charset="-120"/>
              </a:rPr>
              <a:t>3</a:t>
            </a:r>
            <a:endParaRPr lang="en-US" sz="2187" dirty="0"/>
          </a:p>
        </p:txBody>
      </p:sp>
      <p:grpSp>
        <p:nvGrpSpPr>
          <p:cNvPr id="27" name="קבוצה 26">
            <a:extLst>
              <a:ext uri="{FF2B5EF4-FFF2-40B4-BE49-F238E27FC236}">
                <a16:creationId xmlns:a16="http://schemas.microsoft.com/office/drawing/2014/main" id="{EC818077-B845-4C49-AFD4-0CB650EB339F}"/>
              </a:ext>
            </a:extLst>
          </p:cNvPr>
          <p:cNvGrpSpPr/>
          <p:nvPr/>
        </p:nvGrpSpPr>
        <p:grpSpPr>
          <a:xfrm>
            <a:off x="0" y="0"/>
            <a:ext cx="12192000" cy="783653"/>
            <a:chOff x="0" y="0"/>
            <a:chExt cx="12192000" cy="783653"/>
          </a:xfrm>
        </p:grpSpPr>
        <p:pic>
          <p:nvPicPr>
            <p:cNvPr id="28" name="תמונה 27">
              <a:extLst>
                <a:ext uri="{FF2B5EF4-FFF2-40B4-BE49-F238E27FC236}">
                  <a16:creationId xmlns:a16="http://schemas.microsoft.com/office/drawing/2014/main" id="{D8B80139-19E1-4099-8299-CB7BCE727271}"/>
                </a:ext>
              </a:extLst>
            </p:cNvPr>
            <p:cNvPicPr>
              <a:picLocks noChangeAspect="1"/>
            </p:cNvPicPr>
            <p:nvPr/>
          </p:nvPicPr>
          <p:blipFill rotWithShape="1">
            <a:blip r:embed="rId6">
              <a:extLst>
                <a:ext uri="{28A0092B-C50C-407E-A947-70E740481C1C}">
                  <a14:useLocalDpi xmlns:a14="http://schemas.microsoft.com/office/drawing/2010/main" val="0"/>
                </a:ext>
              </a:extLst>
            </a:blip>
            <a:srcRect t="23116" b="50452"/>
            <a:stretch/>
          </p:blipFill>
          <p:spPr>
            <a:xfrm>
              <a:off x="0" y="0"/>
              <a:ext cx="12192000" cy="783653"/>
            </a:xfrm>
            <a:prstGeom prst="rect">
              <a:avLst/>
            </a:prstGeom>
          </p:spPr>
        </p:pic>
        <p:sp>
          <p:nvSpPr>
            <p:cNvPr id="35" name="מלבן: פינות מעוגלות 34">
              <a:extLst>
                <a:ext uri="{FF2B5EF4-FFF2-40B4-BE49-F238E27FC236}">
                  <a16:creationId xmlns:a16="http://schemas.microsoft.com/office/drawing/2014/main" id="{6E79D918-3246-4270-8FC0-8CE3B5119D72}"/>
                </a:ext>
              </a:extLst>
            </p:cNvPr>
            <p:cNvSpPr/>
            <p:nvPr/>
          </p:nvSpPr>
          <p:spPr>
            <a:xfrm>
              <a:off x="47903" y="36035"/>
              <a:ext cx="1506589" cy="718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6" name="תמונה 35">
              <a:extLst>
                <a:ext uri="{FF2B5EF4-FFF2-40B4-BE49-F238E27FC236}">
                  <a16:creationId xmlns:a16="http://schemas.microsoft.com/office/drawing/2014/main" id="{63659E94-097A-4A47-9158-F42DFA706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4230" y="4545"/>
              <a:ext cx="948060" cy="721159"/>
            </a:xfrm>
            <a:prstGeom prst="rect">
              <a:avLst/>
            </a:prstGeom>
          </p:spPr>
        </p:pic>
        <p:grpSp>
          <p:nvGrpSpPr>
            <p:cNvPr id="37" name="קבוצה 36">
              <a:extLst>
                <a:ext uri="{FF2B5EF4-FFF2-40B4-BE49-F238E27FC236}">
                  <a16:creationId xmlns:a16="http://schemas.microsoft.com/office/drawing/2014/main" id="{7E377B6E-180C-4F70-8ED4-8CAFB45EDEE8}"/>
                </a:ext>
              </a:extLst>
            </p:cNvPr>
            <p:cNvGrpSpPr>
              <a:grpSpLocks noChangeAspect="1"/>
            </p:cNvGrpSpPr>
            <p:nvPr/>
          </p:nvGrpSpPr>
          <p:grpSpPr>
            <a:xfrm>
              <a:off x="131797" y="63399"/>
              <a:ext cx="1320635" cy="720254"/>
              <a:chOff x="2727955" y="1040119"/>
              <a:chExt cx="6736085" cy="3553868"/>
            </a:xfrm>
          </p:grpSpPr>
          <p:pic>
            <p:nvPicPr>
              <p:cNvPr id="38" name="תמונה 37" descr="תמונה שמכילה טקסט&#10;&#10;התיאור נוצר באופן אוטומטי">
                <a:extLst>
                  <a:ext uri="{FF2B5EF4-FFF2-40B4-BE49-F238E27FC236}">
                    <a16:creationId xmlns:a16="http://schemas.microsoft.com/office/drawing/2014/main" id="{9187C444-A723-4C07-8643-27F6BF9F55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960" y="1040119"/>
                <a:ext cx="6736080" cy="2767584"/>
              </a:xfrm>
              <a:prstGeom prst="rect">
                <a:avLst/>
              </a:prstGeom>
            </p:spPr>
          </p:pic>
          <p:sp>
            <p:nvSpPr>
              <p:cNvPr id="39" name="תיבת טקסט 38">
                <a:extLst>
                  <a:ext uri="{FF2B5EF4-FFF2-40B4-BE49-F238E27FC236}">
                    <a16:creationId xmlns:a16="http://schemas.microsoft.com/office/drawing/2014/main" id="{9DE647EB-89BA-4EBA-A493-7D60CC0256BF}"/>
                  </a:ext>
                </a:extLst>
              </p:cNvPr>
              <p:cNvSpPr txBox="1"/>
              <p:nvPr/>
            </p:nvSpPr>
            <p:spPr>
              <a:xfrm>
                <a:off x="2727955" y="3530946"/>
                <a:ext cx="6736075" cy="1063041"/>
              </a:xfrm>
              <a:prstGeom prst="rect">
                <a:avLst/>
              </a:prstGeom>
              <a:noFill/>
              <a:effectLst/>
            </p:spPr>
            <p:txBody>
              <a:bodyPr wrap="square" rtlCol="1">
                <a:spAutoFit/>
              </a:bodyPr>
              <a:lstStyle/>
              <a:p>
                <a:pPr algn="ctr"/>
                <a:r>
                  <a:rPr lang="he-IL" sz="800" b="1" dirty="0">
                    <a:solidFill>
                      <a:srgbClr val="00525E"/>
                    </a:solidFill>
                    <a:latin typeface="Assistant" pitchFamily="2" charset="-79"/>
                    <a:cs typeface="Assistant" pitchFamily="2" charset="-79"/>
                  </a:rPr>
                  <a:t>מערך</a:t>
                </a:r>
                <a:r>
                  <a:rPr lang="en-US" sz="800" b="1" dirty="0">
                    <a:solidFill>
                      <a:srgbClr val="00525E"/>
                    </a:solidFill>
                    <a:latin typeface="Assistant" pitchFamily="2" charset="-79"/>
                    <a:cs typeface="Assistant" pitchFamily="2" charset="-79"/>
                  </a:rPr>
                  <a:t> </a:t>
                </a:r>
                <a:r>
                  <a:rPr lang="he-IL" sz="800" b="1" dirty="0">
                    <a:solidFill>
                      <a:srgbClr val="00525E"/>
                    </a:solidFill>
                    <a:latin typeface="Assistant" pitchFamily="2" charset="-79"/>
                    <a:cs typeface="Assistant" pitchFamily="2" charset="-79"/>
                  </a:rPr>
                  <a:t>הוראה למידה והערכה</a:t>
                </a:r>
              </a:p>
            </p:txBody>
          </p:sp>
        </p:gr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1F170EE-2D3D-4C6D-8DEC-3D18938E4A86}"/>
              </a:ext>
            </a:extLst>
          </p:cNvPr>
          <p:cNvPicPr>
            <a:picLocks noChangeAspect="1"/>
          </p:cNvPicPr>
          <p:nvPr/>
        </p:nvPicPr>
        <p:blipFill>
          <a:blip r:embed="rId3"/>
          <a:stretch>
            <a:fillRect/>
          </a:stretch>
        </p:blipFill>
        <p:spPr>
          <a:xfrm>
            <a:off x="1209627" y="1854200"/>
            <a:ext cx="9772746" cy="2098675"/>
          </a:xfrm>
          <a:prstGeom prst="rect">
            <a:avLst/>
          </a:prstGeom>
        </p:spPr>
      </p:pic>
    </p:spTree>
    <p:custDataLst>
      <p:tags r:id="rId1"/>
    </p:custDataLst>
    <p:extLst>
      <p:ext uri="{BB962C8B-B14F-4D97-AF65-F5344CB8AC3E}">
        <p14:creationId xmlns:p14="http://schemas.microsoft.com/office/powerpoint/2010/main" val="350611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9E43A64C-3F08-458E-AF1F-242C7E5FECB1}"/>
              </a:ext>
            </a:extLst>
          </p:cNvPr>
          <p:cNvPicPr>
            <a:picLocks noGrp="1" noChangeAspect="1"/>
          </p:cNvPicPr>
          <p:nvPr>
            <p:ph idx="4294967295"/>
          </p:nvPr>
        </p:nvPicPr>
        <p:blipFill>
          <a:blip r:embed="rId3"/>
          <a:stretch>
            <a:fillRect/>
          </a:stretch>
        </p:blipFill>
        <p:spPr>
          <a:xfrm>
            <a:off x="0" y="2768600"/>
            <a:ext cx="10515600" cy="3843338"/>
          </a:xfrm>
        </p:spPr>
      </p:pic>
      <p:sp>
        <p:nvSpPr>
          <p:cNvPr id="6" name="מלבן: פינות מעוגלות 5">
            <a:extLst>
              <a:ext uri="{FF2B5EF4-FFF2-40B4-BE49-F238E27FC236}">
                <a16:creationId xmlns:a16="http://schemas.microsoft.com/office/drawing/2014/main" id="{C52148C1-4FFC-4FFC-8448-8B583EFD6257}"/>
              </a:ext>
            </a:extLst>
          </p:cNvPr>
          <p:cNvSpPr/>
          <p:nvPr/>
        </p:nvSpPr>
        <p:spPr>
          <a:xfrm>
            <a:off x="2937164" y="4123280"/>
            <a:ext cx="1826702" cy="228180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92973D7F-575D-4237-83DF-7FDD4FFBF8F3}"/>
              </a:ext>
            </a:extLst>
          </p:cNvPr>
          <p:cNvSpPr txBox="1"/>
          <p:nvPr/>
        </p:nvSpPr>
        <p:spPr>
          <a:xfrm>
            <a:off x="3675776" y="1593817"/>
            <a:ext cx="4840447" cy="707886"/>
          </a:xfrm>
          <a:prstGeom prst="rect">
            <a:avLst/>
          </a:prstGeom>
          <a:noFill/>
        </p:spPr>
        <p:txBody>
          <a:bodyPr wrap="square" rtlCol="1">
            <a:spAutoFit/>
          </a:bodyPr>
          <a:lstStyle/>
          <a:p>
            <a:r>
              <a:rPr lang="he-IL" sz="4000" dirty="0">
                <a:latin typeface="Kanit"/>
                <a:cs typeface="Narkisim" panose="020E0502050101010101" pitchFamily="34" charset="-79"/>
              </a:rPr>
              <a:t>יצירת מצגת מתוכן קצר</a:t>
            </a:r>
          </a:p>
        </p:txBody>
      </p:sp>
    </p:spTree>
    <p:custDataLst>
      <p:tags r:id="rId1"/>
    </p:custDataLst>
    <p:extLst>
      <p:ext uri="{BB962C8B-B14F-4D97-AF65-F5344CB8AC3E}">
        <p14:creationId xmlns:p14="http://schemas.microsoft.com/office/powerpoint/2010/main" val="177745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A5E9AB7-E15D-4922-BD95-1400BD659D43}"/>
              </a:ext>
            </a:extLst>
          </p:cNvPr>
          <p:cNvPicPr>
            <a:picLocks noChangeAspect="1"/>
          </p:cNvPicPr>
          <p:nvPr/>
        </p:nvPicPr>
        <p:blipFill>
          <a:blip r:embed="rId3"/>
          <a:stretch>
            <a:fillRect/>
          </a:stretch>
        </p:blipFill>
        <p:spPr>
          <a:xfrm>
            <a:off x="3290555" y="1257300"/>
            <a:ext cx="5610889" cy="5511800"/>
          </a:xfrm>
          <a:prstGeom prst="rect">
            <a:avLst/>
          </a:prstGeom>
        </p:spPr>
      </p:pic>
    </p:spTree>
    <p:custDataLst>
      <p:tags r:id="rId1"/>
    </p:custDataLst>
    <p:extLst>
      <p:ext uri="{BB962C8B-B14F-4D97-AF65-F5344CB8AC3E}">
        <p14:creationId xmlns:p14="http://schemas.microsoft.com/office/powerpoint/2010/main" val="213352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0EE2D89E-61D3-4B82-A5FD-77158240A35A}"/>
              </a:ext>
            </a:extLst>
          </p:cNvPr>
          <p:cNvGrpSpPr/>
          <p:nvPr/>
        </p:nvGrpSpPr>
        <p:grpSpPr>
          <a:xfrm>
            <a:off x="117763" y="1115494"/>
            <a:ext cx="11956473" cy="5742506"/>
            <a:chOff x="-136671" y="464331"/>
            <a:chExt cx="12328671" cy="5929338"/>
          </a:xfrm>
        </p:grpSpPr>
        <p:pic>
          <p:nvPicPr>
            <p:cNvPr id="9" name="תמונה 8">
              <a:extLst>
                <a:ext uri="{FF2B5EF4-FFF2-40B4-BE49-F238E27FC236}">
                  <a16:creationId xmlns:a16="http://schemas.microsoft.com/office/drawing/2014/main" id="{2B9C5A99-712A-4163-86CD-373377622E98}"/>
                </a:ext>
              </a:extLst>
            </p:cNvPr>
            <p:cNvPicPr>
              <a:picLocks noChangeAspect="1"/>
            </p:cNvPicPr>
            <p:nvPr/>
          </p:nvPicPr>
          <p:blipFill>
            <a:blip r:embed="rId3"/>
            <a:stretch>
              <a:fillRect/>
            </a:stretch>
          </p:blipFill>
          <p:spPr>
            <a:xfrm>
              <a:off x="0" y="464331"/>
              <a:ext cx="12192000" cy="5929338"/>
            </a:xfrm>
            <a:prstGeom prst="rect">
              <a:avLst/>
            </a:prstGeom>
          </p:spPr>
        </p:pic>
        <p:sp>
          <p:nvSpPr>
            <p:cNvPr id="10" name="מלבן: פינות מעוגלות 9">
              <a:extLst>
                <a:ext uri="{FF2B5EF4-FFF2-40B4-BE49-F238E27FC236}">
                  <a16:creationId xmlns:a16="http://schemas.microsoft.com/office/drawing/2014/main" id="{D6F51B0B-5C9B-415A-ADD4-CD6A7809D1B6}"/>
                </a:ext>
              </a:extLst>
            </p:cNvPr>
            <p:cNvSpPr/>
            <p:nvPr/>
          </p:nvSpPr>
          <p:spPr>
            <a:xfrm>
              <a:off x="92279" y="6049018"/>
              <a:ext cx="1023457" cy="30200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פינות מעוגלות 10">
              <a:extLst>
                <a:ext uri="{FF2B5EF4-FFF2-40B4-BE49-F238E27FC236}">
                  <a16:creationId xmlns:a16="http://schemas.microsoft.com/office/drawing/2014/main" id="{76B7E213-9840-44D9-A9AD-184E8A3E4FCF}"/>
                </a:ext>
              </a:extLst>
            </p:cNvPr>
            <p:cNvSpPr/>
            <p:nvPr/>
          </p:nvSpPr>
          <p:spPr>
            <a:xfrm>
              <a:off x="6586756" y="5983313"/>
              <a:ext cx="1181450" cy="30200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תיבת טקסט 13">
              <a:extLst>
                <a:ext uri="{FF2B5EF4-FFF2-40B4-BE49-F238E27FC236}">
                  <a16:creationId xmlns:a16="http://schemas.microsoft.com/office/drawing/2014/main" id="{34AD1AE5-A536-46AA-AA1C-82C29A1D30B8}"/>
                </a:ext>
              </a:extLst>
            </p:cNvPr>
            <p:cNvSpPr txBox="1"/>
            <p:nvPr/>
          </p:nvSpPr>
          <p:spPr>
            <a:xfrm>
              <a:off x="1115736" y="5747338"/>
              <a:ext cx="1031846" cy="646331"/>
            </a:xfrm>
            <a:prstGeom prst="rect">
              <a:avLst/>
            </a:prstGeom>
            <a:noFill/>
          </p:spPr>
          <p:txBody>
            <a:bodyPr wrap="square" rtlCol="1">
              <a:spAutoFit/>
            </a:bodyPr>
            <a:lstStyle/>
            <a:p>
              <a:r>
                <a:rPr lang="he-IL" sz="1200" b="1" dirty="0"/>
                <a:t>מתחילים עם 400 קרדיטים</a:t>
              </a:r>
            </a:p>
            <a:p>
              <a:endParaRPr lang="he-IL" sz="1200" b="1" dirty="0"/>
            </a:p>
          </p:txBody>
        </p:sp>
        <p:sp>
          <p:nvSpPr>
            <p:cNvPr id="15" name="תיבת טקסט 14">
              <a:extLst>
                <a:ext uri="{FF2B5EF4-FFF2-40B4-BE49-F238E27FC236}">
                  <a16:creationId xmlns:a16="http://schemas.microsoft.com/office/drawing/2014/main" id="{E9BA10F3-D9C9-48BD-A931-D6305EAD2070}"/>
                </a:ext>
              </a:extLst>
            </p:cNvPr>
            <p:cNvSpPr txBox="1"/>
            <p:nvPr/>
          </p:nvSpPr>
          <p:spPr>
            <a:xfrm>
              <a:off x="7907150" y="4001294"/>
              <a:ext cx="184731" cy="369332"/>
            </a:xfrm>
            <a:prstGeom prst="rect">
              <a:avLst/>
            </a:prstGeom>
            <a:noFill/>
          </p:spPr>
          <p:txBody>
            <a:bodyPr wrap="none" rtlCol="1">
              <a:spAutoFit/>
            </a:bodyPr>
            <a:lstStyle/>
            <a:p>
              <a:endParaRPr lang="he-IL" dirty="0"/>
            </a:p>
          </p:txBody>
        </p:sp>
        <p:sp>
          <p:nvSpPr>
            <p:cNvPr id="16" name="תיבת טקסט 15">
              <a:extLst>
                <a:ext uri="{FF2B5EF4-FFF2-40B4-BE49-F238E27FC236}">
                  <a16:creationId xmlns:a16="http://schemas.microsoft.com/office/drawing/2014/main" id="{0FE90C47-B380-47C1-BA25-9D3C7F73D461}"/>
                </a:ext>
              </a:extLst>
            </p:cNvPr>
            <p:cNvSpPr txBox="1"/>
            <p:nvPr/>
          </p:nvSpPr>
          <p:spPr>
            <a:xfrm>
              <a:off x="7554637" y="5571495"/>
              <a:ext cx="1181450" cy="461665"/>
            </a:xfrm>
            <a:prstGeom prst="rect">
              <a:avLst/>
            </a:prstGeom>
            <a:noFill/>
          </p:spPr>
          <p:txBody>
            <a:bodyPr wrap="square" rtlCol="1">
              <a:spAutoFit/>
            </a:bodyPr>
            <a:lstStyle/>
            <a:p>
              <a:r>
                <a:rPr lang="he-IL" sz="1200" b="1" dirty="0"/>
                <a:t>על כל יצירה מנצלים קרדיט</a:t>
              </a:r>
            </a:p>
          </p:txBody>
        </p:sp>
        <p:sp>
          <p:nvSpPr>
            <p:cNvPr id="18" name="מלבן: פינות מעוגלות 17">
              <a:extLst>
                <a:ext uri="{FF2B5EF4-FFF2-40B4-BE49-F238E27FC236}">
                  <a16:creationId xmlns:a16="http://schemas.microsoft.com/office/drawing/2014/main" id="{04AAC155-B75D-40D8-8ED4-A173456D0833}"/>
                </a:ext>
              </a:extLst>
            </p:cNvPr>
            <p:cNvSpPr/>
            <p:nvPr/>
          </p:nvSpPr>
          <p:spPr>
            <a:xfrm>
              <a:off x="536895" y="2089222"/>
              <a:ext cx="2625756" cy="50149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תיבת טקסט 16">
              <a:extLst>
                <a:ext uri="{FF2B5EF4-FFF2-40B4-BE49-F238E27FC236}">
                  <a16:creationId xmlns:a16="http://schemas.microsoft.com/office/drawing/2014/main" id="{00513C2C-C76C-4765-849C-E7B6F6A22317}"/>
                </a:ext>
              </a:extLst>
            </p:cNvPr>
            <p:cNvSpPr txBox="1"/>
            <p:nvPr/>
          </p:nvSpPr>
          <p:spPr>
            <a:xfrm>
              <a:off x="-104513" y="2016802"/>
              <a:ext cx="745921" cy="646331"/>
            </a:xfrm>
            <a:prstGeom prst="rect">
              <a:avLst/>
            </a:prstGeom>
            <a:noFill/>
          </p:spPr>
          <p:txBody>
            <a:bodyPr wrap="square" rtlCol="1">
              <a:spAutoFit/>
            </a:bodyPr>
            <a:lstStyle/>
            <a:p>
              <a:r>
                <a:rPr lang="he-IL" sz="900" b="1" dirty="0"/>
                <a:t>כאן ניתן לבחור את כמות המלל בכל שקף</a:t>
              </a:r>
            </a:p>
          </p:txBody>
        </p:sp>
        <p:sp>
          <p:nvSpPr>
            <p:cNvPr id="19" name="מלבן: פינות מעוגלות 18">
              <a:extLst>
                <a:ext uri="{FF2B5EF4-FFF2-40B4-BE49-F238E27FC236}">
                  <a16:creationId xmlns:a16="http://schemas.microsoft.com/office/drawing/2014/main" id="{5132C8A4-7D8A-4D6A-BA49-C6B063F17B81}"/>
                </a:ext>
              </a:extLst>
            </p:cNvPr>
            <p:cNvSpPr/>
            <p:nvPr/>
          </p:nvSpPr>
          <p:spPr>
            <a:xfrm>
              <a:off x="525011" y="3986021"/>
              <a:ext cx="2625756" cy="50149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תיבת טקסט 20">
              <a:extLst>
                <a:ext uri="{FF2B5EF4-FFF2-40B4-BE49-F238E27FC236}">
                  <a16:creationId xmlns:a16="http://schemas.microsoft.com/office/drawing/2014/main" id="{505C8A6D-69D1-4AB6-8E58-96717D965052}"/>
                </a:ext>
              </a:extLst>
            </p:cNvPr>
            <p:cNvSpPr txBox="1"/>
            <p:nvPr/>
          </p:nvSpPr>
          <p:spPr>
            <a:xfrm>
              <a:off x="-136671" y="3986021"/>
              <a:ext cx="745921" cy="646331"/>
            </a:xfrm>
            <a:prstGeom prst="rect">
              <a:avLst/>
            </a:prstGeom>
            <a:noFill/>
          </p:spPr>
          <p:txBody>
            <a:bodyPr wrap="square" rtlCol="1">
              <a:spAutoFit/>
            </a:bodyPr>
            <a:lstStyle/>
            <a:p>
              <a:r>
                <a:rPr lang="he-IL" sz="900" b="1" dirty="0"/>
                <a:t>כאן ניתן לבחור את כמות המלל בכל שקף</a:t>
              </a:r>
            </a:p>
          </p:txBody>
        </p:sp>
        <p:sp>
          <p:nvSpPr>
            <p:cNvPr id="23" name="תיבת טקסט 22">
              <a:extLst>
                <a:ext uri="{FF2B5EF4-FFF2-40B4-BE49-F238E27FC236}">
                  <a16:creationId xmlns:a16="http://schemas.microsoft.com/office/drawing/2014/main" id="{82222B12-FF24-498F-9044-A3EA9D55A2F5}"/>
                </a:ext>
              </a:extLst>
            </p:cNvPr>
            <p:cNvSpPr txBox="1"/>
            <p:nvPr/>
          </p:nvSpPr>
          <p:spPr>
            <a:xfrm>
              <a:off x="4546832" y="2401523"/>
              <a:ext cx="2814331" cy="523220"/>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wrap="square" rtlCol="1">
              <a:spAutoFit/>
            </a:bodyPr>
            <a:lstStyle/>
            <a:p>
              <a:r>
                <a:rPr lang="he-IL" sz="1400" b="1" dirty="0"/>
                <a:t>ניתן להיעזר בכלי </a:t>
              </a:r>
              <a:r>
                <a:rPr lang="en-US" sz="1400" b="1" dirty="0"/>
                <a:t>AI</a:t>
              </a:r>
              <a:r>
                <a:rPr lang="he-IL" sz="1400" b="1" dirty="0"/>
                <a:t> נוספים לכתיבת התוכן (לדוגמה- </a:t>
              </a:r>
              <a:r>
                <a:rPr lang="pt-BR" sz="1400" b="1" dirty="0"/>
                <a:t>Claude, ChatGPT</a:t>
              </a:r>
              <a:r>
                <a:rPr lang="he-IL" sz="1400" b="1" dirty="0"/>
                <a:t>)</a:t>
              </a:r>
            </a:p>
          </p:txBody>
        </p:sp>
      </p:grpSp>
    </p:spTree>
    <p:custDataLst>
      <p:tags r:id="rId1"/>
    </p:custDataLst>
    <p:extLst>
      <p:ext uri="{BB962C8B-B14F-4D97-AF65-F5344CB8AC3E}">
        <p14:creationId xmlns:p14="http://schemas.microsoft.com/office/powerpoint/2010/main" val="90665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A6672688-589A-435B-87E7-5D592A198050}"/>
              </a:ext>
            </a:extLst>
          </p:cNvPr>
          <p:cNvPicPr>
            <a:picLocks noChangeAspect="1"/>
          </p:cNvPicPr>
          <p:nvPr/>
        </p:nvPicPr>
        <p:blipFill>
          <a:blip r:embed="rId3">
            <a:alphaModFix amt="20000"/>
          </a:blip>
          <a:stretch>
            <a:fillRect/>
          </a:stretch>
        </p:blipFill>
        <p:spPr>
          <a:xfrm>
            <a:off x="159925" y="1095820"/>
            <a:ext cx="11872149" cy="5773785"/>
          </a:xfrm>
          <a:prstGeom prst="rect">
            <a:avLst/>
          </a:prstGeom>
        </p:spPr>
      </p:pic>
      <p:pic>
        <p:nvPicPr>
          <p:cNvPr id="7" name="תמונה 6">
            <a:extLst>
              <a:ext uri="{FF2B5EF4-FFF2-40B4-BE49-F238E27FC236}">
                <a16:creationId xmlns:a16="http://schemas.microsoft.com/office/drawing/2014/main" id="{1C168CF5-4F86-48F5-9E90-59FFCF6700E4}"/>
              </a:ext>
            </a:extLst>
          </p:cNvPr>
          <p:cNvPicPr>
            <a:picLocks noChangeAspect="1"/>
          </p:cNvPicPr>
          <p:nvPr/>
        </p:nvPicPr>
        <p:blipFill>
          <a:blip r:embed="rId4"/>
          <a:stretch>
            <a:fillRect/>
          </a:stretch>
        </p:blipFill>
        <p:spPr>
          <a:xfrm>
            <a:off x="3645243" y="1072610"/>
            <a:ext cx="3877775" cy="5785390"/>
          </a:xfrm>
          <a:prstGeom prst="rect">
            <a:avLst/>
          </a:prstGeom>
        </p:spPr>
      </p:pic>
    </p:spTree>
    <p:custDataLst>
      <p:tags r:id="rId1"/>
    </p:custDataLst>
    <p:extLst>
      <p:ext uri="{BB962C8B-B14F-4D97-AF65-F5344CB8AC3E}">
        <p14:creationId xmlns:p14="http://schemas.microsoft.com/office/powerpoint/2010/main" val="278030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C4ECE2A8-9BC6-43C2-8D71-39BA5910B0DE}"/>
              </a:ext>
            </a:extLst>
          </p:cNvPr>
          <p:cNvPicPr>
            <a:picLocks noChangeAspect="1"/>
          </p:cNvPicPr>
          <p:nvPr/>
        </p:nvPicPr>
        <p:blipFill>
          <a:blip r:embed="rId3">
            <a:alphaModFix amt="20000"/>
          </a:blip>
          <a:stretch>
            <a:fillRect/>
          </a:stretch>
        </p:blipFill>
        <p:spPr>
          <a:xfrm>
            <a:off x="0" y="928662"/>
            <a:ext cx="12192000" cy="5929338"/>
          </a:xfrm>
          <a:prstGeom prst="rect">
            <a:avLst/>
          </a:prstGeom>
        </p:spPr>
      </p:pic>
      <p:pic>
        <p:nvPicPr>
          <p:cNvPr id="8" name="תמונה 7">
            <a:extLst>
              <a:ext uri="{FF2B5EF4-FFF2-40B4-BE49-F238E27FC236}">
                <a16:creationId xmlns:a16="http://schemas.microsoft.com/office/drawing/2014/main" id="{45FBE0D2-0EE8-4623-BAAE-3420988BE01C}"/>
              </a:ext>
            </a:extLst>
          </p:cNvPr>
          <p:cNvPicPr>
            <a:picLocks noChangeAspect="1"/>
          </p:cNvPicPr>
          <p:nvPr/>
        </p:nvPicPr>
        <p:blipFill>
          <a:blip r:embed="rId4"/>
          <a:stretch>
            <a:fillRect/>
          </a:stretch>
        </p:blipFill>
        <p:spPr>
          <a:xfrm>
            <a:off x="2913370" y="1075324"/>
            <a:ext cx="6365259" cy="5782676"/>
          </a:xfrm>
          <a:prstGeom prst="rect">
            <a:avLst/>
          </a:prstGeom>
        </p:spPr>
      </p:pic>
    </p:spTree>
    <p:custDataLst>
      <p:tags r:id="rId1"/>
    </p:custDataLst>
    <p:extLst>
      <p:ext uri="{BB962C8B-B14F-4D97-AF65-F5344CB8AC3E}">
        <p14:creationId xmlns:p14="http://schemas.microsoft.com/office/powerpoint/2010/main" val="2858030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 name="ARTICULATE_DESIGN_ID_ערכת נושא OFFICE" val="oxa2KRGl"/>
  <p:tag name="ARTICULATE_DESIGN_ID_1_עיצוב מותאם אישית" val="d1HlEzQL"/>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240</Words>
  <Application>Microsoft Office PowerPoint</Application>
  <PresentationFormat>מסך רחב</PresentationFormat>
  <Paragraphs>34</Paragraphs>
  <Slides>27</Slides>
  <Notes>2</Notes>
  <HiddenSlides>0</HiddenSlides>
  <MMClips>3</MMClips>
  <ScaleCrop>false</ScaleCrop>
  <HeadingPairs>
    <vt:vector size="6" baseType="variant">
      <vt:variant>
        <vt:lpstr>גופנים בשימוש</vt:lpstr>
      </vt:variant>
      <vt:variant>
        <vt:i4>7</vt:i4>
      </vt:variant>
      <vt:variant>
        <vt:lpstr>ערכת נושא</vt:lpstr>
      </vt:variant>
      <vt:variant>
        <vt:i4>3</vt:i4>
      </vt:variant>
      <vt:variant>
        <vt:lpstr>כותרות שקופיות</vt:lpstr>
      </vt:variant>
      <vt:variant>
        <vt:i4>27</vt:i4>
      </vt:variant>
    </vt:vector>
  </HeadingPairs>
  <TitlesOfParts>
    <vt:vector size="37" baseType="lpstr">
      <vt:lpstr>Arial</vt:lpstr>
      <vt:lpstr>Assistant</vt:lpstr>
      <vt:lpstr>Calibri</vt:lpstr>
      <vt:lpstr>Calibri Light</vt:lpstr>
      <vt:lpstr>Kanit</vt:lpstr>
      <vt:lpstr>Martel Sans</vt:lpstr>
      <vt:lpstr>Narkisim</vt:lpstr>
      <vt:lpstr>ערכת נושא Office</vt:lpstr>
      <vt:lpstr>1_עיצוב מותאם אישית</vt:lpstr>
      <vt:lpstr>עיצוב מותאם אישית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התוצר (לחצו להפעלת הסרטון)</vt:lpstr>
      <vt:lpstr>יצירת מצגת מפרומפט</vt:lpstr>
      <vt:lpstr>מצגת של PowerPoint‏</vt:lpstr>
      <vt:lpstr>מצגת של PowerPoint‏</vt:lpstr>
      <vt:lpstr>מצגת של PowerPoint‏</vt:lpstr>
      <vt:lpstr>התוצר (לחצו להפעלת הסרטון)</vt:lpstr>
      <vt:lpstr>עיצוב מחדש של מצגת קיימת</vt:lpstr>
      <vt:lpstr>מצגת של PowerPoint‏</vt:lpstr>
      <vt:lpstr>מצגת של PowerPoint‏</vt:lpstr>
      <vt:lpstr>מצגת של PowerPoint‏</vt:lpstr>
      <vt:lpstr>מצגת של PowerPoint‏</vt:lpstr>
      <vt:lpstr>התוצר (לחצו להפעלת הסרטון)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לוי אוולין</dc:creator>
  <cp:lastModifiedBy>ליאורה שמש</cp:lastModifiedBy>
  <cp:revision>17</cp:revision>
  <dcterms:created xsi:type="dcterms:W3CDTF">2024-04-11T06:17:16Z</dcterms:created>
  <dcterms:modified xsi:type="dcterms:W3CDTF">2024-05-01T09:02:31Z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31088B9F-4C6E-4A48-BE07-3021C4BB68BF</vt:lpwstr>
  </property>
  <property fmtid="{D5CDD505-2E9C-101B-9397-08002B2CF9AE}" pid="3" name="ArticulatePath">
    <vt:lpwstr>יצירת-מצגות-בעזרת-GAMMA-1</vt:lpwstr>
  </property>
</Properties>
</file>