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custDataLst>
    <p:tags r:id="rId11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5" d="100"/>
          <a:sy n="65" d="100"/>
        </p:scale>
        <p:origin x="114" y="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לית יוני" userId="b8df8c62-550a-4ba1-ac3d-47af9ee9c972" providerId="ADAL" clId="{4ABC560D-222B-46FB-944D-992CEF54B57A}"/>
    <pc:docChg chg="undo custSel modSld modMainMaster">
      <pc:chgData name="לית יוני" userId="b8df8c62-550a-4ba1-ac3d-47af9ee9c972" providerId="ADAL" clId="{4ABC560D-222B-46FB-944D-992CEF54B57A}" dt="2024-04-15T05:37:26.090" v="127" actId="782"/>
      <pc:docMkLst>
        <pc:docMk/>
      </pc:docMkLst>
      <pc:sldChg chg="modSp mod">
        <pc:chgData name="לית יוני" userId="b8df8c62-550a-4ba1-ac3d-47af9ee9c972" providerId="ADAL" clId="{4ABC560D-222B-46FB-944D-992CEF54B57A}" dt="2024-04-15T05:34:23.072" v="2" actId="782"/>
        <pc:sldMkLst>
          <pc:docMk/>
          <pc:sldMk cId="0" sldId="256"/>
        </pc:sldMkLst>
        <pc:spChg chg="mod">
          <ac:chgData name="לית יוני" userId="b8df8c62-550a-4ba1-ac3d-47af9ee9c972" providerId="ADAL" clId="{4ABC560D-222B-46FB-944D-992CEF54B57A}" dt="2024-04-15T05:34:20.439" v="1" actId="782"/>
          <ac:spMkLst>
            <pc:docMk/>
            <pc:sldMk cId="0" sldId="256"/>
            <ac:spMk id="5" creationId="{00000000-0000-0000-0000-000000000000}"/>
          </ac:spMkLst>
        </pc:spChg>
        <pc:spChg chg="mod">
          <ac:chgData name="לית יוני" userId="b8df8c62-550a-4ba1-ac3d-47af9ee9c972" providerId="ADAL" clId="{4ABC560D-222B-46FB-944D-992CEF54B57A}" dt="2024-04-15T05:34:23.072" v="2" actId="782"/>
          <ac:spMkLst>
            <pc:docMk/>
            <pc:sldMk cId="0" sldId="256"/>
            <ac:spMk id="6" creationId="{00000000-0000-0000-0000-000000000000}"/>
          </ac:spMkLst>
        </pc:spChg>
      </pc:sldChg>
      <pc:sldChg chg="modSp mod">
        <pc:chgData name="לית יוני" userId="b8df8c62-550a-4ba1-ac3d-47af9ee9c972" providerId="ADAL" clId="{4ABC560D-222B-46FB-944D-992CEF54B57A}" dt="2024-04-15T05:34:39.690" v="5" actId="948"/>
        <pc:sldMkLst>
          <pc:docMk/>
          <pc:sldMk cId="0" sldId="257"/>
        </pc:sldMkLst>
        <pc:spChg chg="mod">
          <ac:chgData name="לית יוני" userId="b8df8c62-550a-4ba1-ac3d-47af9ee9c972" providerId="ADAL" clId="{4ABC560D-222B-46FB-944D-992CEF54B57A}" dt="2024-04-15T05:34:33.747" v="4" actId="1076"/>
          <ac:spMkLst>
            <pc:docMk/>
            <pc:sldMk cId="0" sldId="257"/>
            <ac:spMk id="3" creationId="{00000000-0000-0000-0000-000000000000}"/>
          </ac:spMkLst>
        </pc:spChg>
        <pc:spChg chg="mod">
          <ac:chgData name="לית יוני" userId="b8df8c62-550a-4ba1-ac3d-47af9ee9c972" providerId="ADAL" clId="{4ABC560D-222B-46FB-944D-992CEF54B57A}" dt="2024-04-15T05:34:39.690" v="5" actId="948"/>
          <ac:spMkLst>
            <pc:docMk/>
            <pc:sldMk cId="0" sldId="257"/>
            <ac:spMk id="5" creationId="{00000000-0000-0000-0000-000000000000}"/>
          </ac:spMkLst>
        </pc:spChg>
        <pc:spChg chg="mod">
          <ac:chgData name="לית יוני" userId="b8df8c62-550a-4ba1-ac3d-47af9ee9c972" providerId="ADAL" clId="{4ABC560D-222B-46FB-944D-992CEF54B57A}" dt="2024-04-15T05:34:39.690" v="5" actId="948"/>
          <ac:spMkLst>
            <pc:docMk/>
            <pc:sldMk cId="0" sldId="257"/>
            <ac:spMk id="7" creationId="{00000000-0000-0000-0000-000000000000}"/>
          </ac:spMkLst>
        </pc:spChg>
        <pc:spChg chg="mod">
          <ac:chgData name="לית יוני" userId="b8df8c62-550a-4ba1-ac3d-47af9ee9c972" providerId="ADAL" clId="{4ABC560D-222B-46FB-944D-992CEF54B57A}" dt="2024-04-15T05:34:39.690" v="5" actId="948"/>
          <ac:spMkLst>
            <pc:docMk/>
            <pc:sldMk cId="0" sldId="257"/>
            <ac:spMk id="8" creationId="{00000000-0000-0000-0000-000000000000}"/>
          </ac:spMkLst>
        </pc:spChg>
        <pc:spChg chg="mod">
          <ac:chgData name="לית יוני" userId="b8df8c62-550a-4ba1-ac3d-47af9ee9c972" providerId="ADAL" clId="{4ABC560D-222B-46FB-944D-992CEF54B57A}" dt="2024-04-15T05:34:39.690" v="5" actId="948"/>
          <ac:spMkLst>
            <pc:docMk/>
            <pc:sldMk cId="0" sldId="257"/>
            <ac:spMk id="9" creationId="{00000000-0000-0000-0000-000000000000}"/>
          </ac:spMkLst>
        </pc:spChg>
        <pc:spChg chg="mod">
          <ac:chgData name="לית יוני" userId="b8df8c62-550a-4ba1-ac3d-47af9ee9c972" providerId="ADAL" clId="{4ABC560D-222B-46FB-944D-992CEF54B57A}" dt="2024-04-15T05:34:39.690" v="5" actId="948"/>
          <ac:spMkLst>
            <pc:docMk/>
            <pc:sldMk cId="0" sldId="257"/>
            <ac:spMk id="11" creationId="{00000000-0000-0000-0000-000000000000}"/>
          </ac:spMkLst>
        </pc:spChg>
        <pc:spChg chg="mod">
          <ac:chgData name="לית יוני" userId="b8df8c62-550a-4ba1-ac3d-47af9ee9c972" providerId="ADAL" clId="{4ABC560D-222B-46FB-944D-992CEF54B57A}" dt="2024-04-15T05:34:39.690" v="5" actId="948"/>
          <ac:spMkLst>
            <pc:docMk/>
            <pc:sldMk cId="0" sldId="257"/>
            <ac:spMk id="12" creationId="{00000000-0000-0000-0000-000000000000}"/>
          </ac:spMkLst>
        </pc:spChg>
        <pc:spChg chg="mod">
          <ac:chgData name="לית יוני" userId="b8df8c62-550a-4ba1-ac3d-47af9ee9c972" providerId="ADAL" clId="{4ABC560D-222B-46FB-944D-992CEF54B57A}" dt="2024-04-15T05:34:39.690" v="5" actId="948"/>
          <ac:spMkLst>
            <pc:docMk/>
            <pc:sldMk cId="0" sldId="257"/>
            <ac:spMk id="13" creationId="{00000000-0000-0000-0000-000000000000}"/>
          </ac:spMkLst>
        </pc:spChg>
        <pc:spChg chg="mod">
          <ac:chgData name="לית יוני" userId="b8df8c62-550a-4ba1-ac3d-47af9ee9c972" providerId="ADAL" clId="{4ABC560D-222B-46FB-944D-992CEF54B57A}" dt="2024-04-15T05:34:39.690" v="5" actId="948"/>
          <ac:spMkLst>
            <pc:docMk/>
            <pc:sldMk cId="0" sldId="257"/>
            <ac:spMk id="15" creationId="{00000000-0000-0000-0000-000000000000}"/>
          </ac:spMkLst>
        </pc:spChg>
        <pc:spChg chg="mod">
          <ac:chgData name="לית יוני" userId="b8df8c62-550a-4ba1-ac3d-47af9ee9c972" providerId="ADAL" clId="{4ABC560D-222B-46FB-944D-992CEF54B57A}" dt="2024-04-15T05:34:39.690" v="5" actId="948"/>
          <ac:spMkLst>
            <pc:docMk/>
            <pc:sldMk cId="0" sldId="257"/>
            <ac:spMk id="16" creationId="{00000000-0000-0000-0000-000000000000}"/>
          </ac:spMkLst>
        </pc:spChg>
        <pc:spChg chg="mod">
          <ac:chgData name="לית יוני" userId="b8df8c62-550a-4ba1-ac3d-47af9ee9c972" providerId="ADAL" clId="{4ABC560D-222B-46FB-944D-992CEF54B57A}" dt="2024-04-15T05:34:39.690" v="5" actId="948"/>
          <ac:spMkLst>
            <pc:docMk/>
            <pc:sldMk cId="0" sldId="257"/>
            <ac:spMk id="17" creationId="{00000000-0000-0000-0000-000000000000}"/>
          </ac:spMkLst>
        </pc:spChg>
      </pc:sldChg>
      <pc:sldChg chg="modSp mod">
        <pc:chgData name="לית יוני" userId="b8df8c62-550a-4ba1-ac3d-47af9ee9c972" providerId="ADAL" clId="{4ABC560D-222B-46FB-944D-992CEF54B57A}" dt="2024-04-15T05:35:02.347" v="6" actId="782"/>
        <pc:sldMkLst>
          <pc:docMk/>
          <pc:sldMk cId="0" sldId="258"/>
        </pc:sldMkLst>
        <pc:spChg chg="mod">
          <ac:chgData name="לית יוני" userId="b8df8c62-550a-4ba1-ac3d-47af9ee9c972" providerId="ADAL" clId="{4ABC560D-222B-46FB-944D-992CEF54B57A}" dt="2024-04-15T05:35:02.347" v="6" actId="782"/>
          <ac:spMkLst>
            <pc:docMk/>
            <pc:sldMk cId="0" sldId="258"/>
            <ac:spMk id="4" creationId="{00000000-0000-0000-0000-000000000000}"/>
          </ac:spMkLst>
        </pc:spChg>
        <pc:spChg chg="mod">
          <ac:chgData name="לית יוני" userId="b8df8c62-550a-4ba1-ac3d-47af9ee9c972" providerId="ADAL" clId="{4ABC560D-222B-46FB-944D-992CEF54B57A}" dt="2024-04-15T05:35:02.347" v="6" actId="782"/>
          <ac:spMkLst>
            <pc:docMk/>
            <pc:sldMk cId="0" sldId="258"/>
            <ac:spMk id="5" creationId="{00000000-0000-0000-0000-000000000000}"/>
          </ac:spMkLst>
        </pc:spChg>
        <pc:spChg chg="mod">
          <ac:chgData name="לית יוני" userId="b8df8c62-550a-4ba1-ac3d-47af9ee9c972" providerId="ADAL" clId="{4ABC560D-222B-46FB-944D-992CEF54B57A}" dt="2024-04-15T05:35:02.347" v="6" actId="782"/>
          <ac:spMkLst>
            <pc:docMk/>
            <pc:sldMk cId="0" sldId="258"/>
            <ac:spMk id="6" creationId="{00000000-0000-0000-0000-000000000000}"/>
          </ac:spMkLst>
        </pc:spChg>
        <pc:spChg chg="mod">
          <ac:chgData name="לית יוני" userId="b8df8c62-550a-4ba1-ac3d-47af9ee9c972" providerId="ADAL" clId="{4ABC560D-222B-46FB-944D-992CEF54B57A}" dt="2024-04-15T05:35:02.347" v="6" actId="782"/>
          <ac:spMkLst>
            <pc:docMk/>
            <pc:sldMk cId="0" sldId="258"/>
            <ac:spMk id="7" creationId="{00000000-0000-0000-0000-000000000000}"/>
          </ac:spMkLst>
        </pc:spChg>
        <pc:spChg chg="mod">
          <ac:chgData name="לית יוני" userId="b8df8c62-550a-4ba1-ac3d-47af9ee9c972" providerId="ADAL" clId="{4ABC560D-222B-46FB-944D-992CEF54B57A}" dt="2024-04-15T05:35:02.347" v="6" actId="782"/>
          <ac:spMkLst>
            <pc:docMk/>
            <pc:sldMk cId="0" sldId="258"/>
            <ac:spMk id="8" creationId="{00000000-0000-0000-0000-000000000000}"/>
          </ac:spMkLst>
        </pc:spChg>
        <pc:spChg chg="mod">
          <ac:chgData name="לית יוני" userId="b8df8c62-550a-4ba1-ac3d-47af9ee9c972" providerId="ADAL" clId="{4ABC560D-222B-46FB-944D-992CEF54B57A}" dt="2024-04-15T05:35:02.347" v="6" actId="782"/>
          <ac:spMkLst>
            <pc:docMk/>
            <pc:sldMk cId="0" sldId="258"/>
            <ac:spMk id="9" creationId="{00000000-0000-0000-0000-000000000000}"/>
          </ac:spMkLst>
        </pc:spChg>
        <pc:spChg chg="mod">
          <ac:chgData name="לית יוני" userId="b8df8c62-550a-4ba1-ac3d-47af9ee9c972" providerId="ADAL" clId="{4ABC560D-222B-46FB-944D-992CEF54B57A}" dt="2024-04-15T05:35:02.347" v="6" actId="782"/>
          <ac:spMkLst>
            <pc:docMk/>
            <pc:sldMk cId="0" sldId="258"/>
            <ac:spMk id="10" creationId="{00000000-0000-0000-0000-000000000000}"/>
          </ac:spMkLst>
        </pc:spChg>
      </pc:sldChg>
      <pc:sldChg chg="modSp mod">
        <pc:chgData name="לית יוני" userId="b8df8c62-550a-4ba1-ac3d-47af9ee9c972" providerId="ADAL" clId="{4ABC560D-222B-46FB-944D-992CEF54B57A}" dt="2024-04-15T05:35:12.788" v="7" actId="782"/>
        <pc:sldMkLst>
          <pc:docMk/>
          <pc:sldMk cId="0" sldId="259"/>
        </pc:sldMkLst>
        <pc:spChg chg="mod">
          <ac:chgData name="לית יוני" userId="b8df8c62-550a-4ba1-ac3d-47af9ee9c972" providerId="ADAL" clId="{4ABC560D-222B-46FB-944D-992CEF54B57A}" dt="2024-04-15T05:35:12.788" v="7" actId="782"/>
          <ac:spMkLst>
            <pc:docMk/>
            <pc:sldMk cId="0" sldId="259"/>
            <ac:spMk id="6" creationId="{00000000-0000-0000-0000-000000000000}"/>
          </ac:spMkLst>
        </pc:spChg>
        <pc:spChg chg="mod">
          <ac:chgData name="לית יוני" userId="b8df8c62-550a-4ba1-ac3d-47af9ee9c972" providerId="ADAL" clId="{4ABC560D-222B-46FB-944D-992CEF54B57A}" dt="2024-04-15T05:35:12.788" v="7" actId="782"/>
          <ac:spMkLst>
            <pc:docMk/>
            <pc:sldMk cId="0" sldId="259"/>
            <ac:spMk id="10" creationId="{00000000-0000-0000-0000-000000000000}"/>
          </ac:spMkLst>
        </pc:spChg>
        <pc:spChg chg="mod">
          <ac:chgData name="לית יוני" userId="b8df8c62-550a-4ba1-ac3d-47af9ee9c972" providerId="ADAL" clId="{4ABC560D-222B-46FB-944D-992CEF54B57A}" dt="2024-04-15T05:35:12.788" v="7" actId="782"/>
          <ac:spMkLst>
            <pc:docMk/>
            <pc:sldMk cId="0" sldId="259"/>
            <ac:spMk id="11" creationId="{00000000-0000-0000-0000-000000000000}"/>
          </ac:spMkLst>
        </pc:spChg>
        <pc:spChg chg="mod">
          <ac:chgData name="לית יוני" userId="b8df8c62-550a-4ba1-ac3d-47af9ee9c972" providerId="ADAL" clId="{4ABC560D-222B-46FB-944D-992CEF54B57A}" dt="2024-04-15T05:35:12.788" v="7" actId="782"/>
          <ac:spMkLst>
            <pc:docMk/>
            <pc:sldMk cId="0" sldId="259"/>
            <ac:spMk id="12" creationId="{00000000-0000-0000-0000-000000000000}"/>
          </ac:spMkLst>
        </pc:spChg>
        <pc:spChg chg="mod">
          <ac:chgData name="לית יוני" userId="b8df8c62-550a-4ba1-ac3d-47af9ee9c972" providerId="ADAL" clId="{4ABC560D-222B-46FB-944D-992CEF54B57A}" dt="2024-04-15T05:35:12.788" v="7" actId="782"/>
          <ac:spMkLst>
            <pc:docMk/>
            <pc:sldMk cId="0" sldId="259"/>
            <ac:spMk id="15" creationId="{00000000-0000-0000-0000-000000000000}"/>
          </ac:spMkLst>
        </pc:spChg>
        <pc:spChg chg="mod">
          <ac:chgData name="לית יוני" userId="b8df8c62-550a-4ba1-ac3d-47af9ee9c972" providerId="ADAL" clId="{4ABC560D-222B-46FB-944D-992CEF54B57A}" dt="2024-04-15T05:35:12.788" v="7" actId="782"/>
          <ac:spMkLst>
            <pc:docMk/>
            <pc:sldMk cId="0" sldId="259"/>
            <ac:spMk id="16" creationId="{00000000-0000-0000-0000-000000000000}"/>
          </ac:spMkLst>
        </pc:spChg>
        <pc:spChg chg="mod">
          <ac:chgData name="לית יוני" userId="b8df8c62-550a-4ba1-ac3d-47af9ee9c972" providerId="ADAL" clId="{4ABC560D-222B-46FB-944D-992CEF54B57A}" dt="2024-04-15T05:35:12.788" v="7" actId="782"/>
          <ac:spMkLst>
            <pc:docMk/>
            <pc:sldMk cId="0" sldId="259"/>
            <ac:spMk id="17" creationId="{00000000-0000-0000-0000-000000000000}"/>
          </ac:spMkLst>
        </pc:spChg>
        <pc:spChg chg="mod">
          <ac:chgData name="לית יוני" userId="b8df8c62-550a-4ba1-ac3d-47af9ee9c972" providerId="ADAL" clId="{4ABC560D-222B-46FB-944D-992CEF54B57A}" dt="2024-04-15T05:35:12.788" v="7" actId="782"/>
          <ac:spMkLst>
            <pc:docMk/>
            <pc:sldMk cId="0" sldId="259"/>
            <ac:spMk id="20" creationId="{00000000-0000-0000-0000-000000000000}"/>
          </ac:spMkLst>
        </pc:spChg>
        <pc:spChg chg="mod">
          <ac:chgData name="לית יוני" userId="b8df8c62-550a-4ba1-ac3d-47af9ee9c972" providerId="ADAL" clId="{4ABC560D-222B-46FB-944D-992CEF54B57A}" dt="2024-04-15T05:35:12.788" v="7" actId="782"/>
          <ac:spMkLst>
            <pc:docMk/>
            <pc:sldMk cId="0" sldId="259"/>
            <ac:spMk id="21" creationId="{00000000-0000-0000-0000-000000000000}"/>
          </ac:spMkLst>
        </pc:spChg>
        <pc:spChg chg="mod">
          <ac:chgData name="לית יוני" userId="b8df8c62-550a-4ba1-ac3d-47af9ee9c972" providerId="ADAL" clId="{4ABC560D-222B-46FB-944D-992CEF54B57A}" dt="2024-04-15T05:35:12.788" v="7" actId="782"/>
          <ac:spMkLst>
            <pc:docMk/>
            <pc:sldMk cId="0" sldId="259"/>
            <ac:spMk id="22" creationId="{00000000-0000-0000-0000-000000000000}"/>
          </ac:spMkLst>
        </pc:spChg>
      </pc:sldChg>
      <pc:sldChg chg="modSp mod">
        <pc:chgData name="לית יוני" userId="b8df8c62-550a-4ba1-ac3d-47af9ee9c972" providerId="ADAL" clId="{4ABC560D-222B-46FB-944D-992CEF54B57A}" dt="2024-04-15T05:35:25.806" v="8" actId="782"/>
        <pc:sldMkLst>
          <pc:docMk/>
          <pc:sldMk cId="0" sldId="260"/>
        </pc:sldMkLst>
        <pc:spChg chg="mod">
          <ac:chgData name="לית יוני" userId="b8df8c62-550a-4ba1-ac3d-47af9ee9c972" providerId="ADAL" clId="{4ABC560D-222B-46FB-944D-992CEF54B57A}" dt="2024-04-15T05:35:25.806" v="8" actId="782"/>
          <ac:spMkLst>
            <pc:docMk/>
            <pc:sldMk cId="0" sldId="260"/>
            <ac:spMk id="4" creationId="{00000000-0000-0000-0000-000000000000}"/>
          </ac:spMkLst>
        </pc:spChg>
        <pc:spChg chg="mod">
          <ac:chgData name="לית יוני" userId="b8df8c62-550a-4ba1-ac3d-47af9ee9c972" providerId="ADAL" clId="{4ABC560D-222B-46FB-944D-992CEF54B57A}" dt="2024-04-15T05:35:25.806" v="8" actId="782"/>
          <ac:spMkLst>
            <pc:docMk/>
            <pc:sldMk cId="0" sldId="260"/>
            <ac:spMk id="6" creationId="{00000000-0000-0000-0000-000000000000}"/>
          </ac:spMkLst>
        </pc:spChg>
        <pc:spChg chg="mod">
          <ac:chgData name="לית יוני" userId="b8df8c62-550a-4ba1-ac3d-47af9ee9c972" providerId="ADAL" clId="{4ABC560D-222B-46FB-944D-992CEF54B57A}" dt="2024-04-15T05:35:25.806" v="8" actId="782"/>
          <ac:spMkLst>
            <pc:docMk/>
            <pc:sldMk cId="0" sldId="260"/>
            <ac:spMk id="7" creationId="{00000000-0000-0000-0000-000000000000}"/>
          </ac:spMkLst>
        </pc:spChg>
        <pc:spChg chg="mod">
          <ac:chgData name="לית יוני" userId="b8df8c62-550a-4ba1-ac3d-47af9ee9c972" providerId="ADAL" clId="{4ABC560D-222B-46FB-944D-992CEF54B57A}" dt="2024-04-15T05:35:25.806" v="8" actId="782"/>
          <ac:spMkLst>
            <pc:docMk/>
            <pc:sldMk cId="0" sldId="260"/>
            <ac:spMk id="9" creationId="{00000000-0000-0000-0000-000000000000}"/>
          </ac:spMkLst>
        </pc:spChg>
        <pc:spChg chg="mod">
          <ac:chgData name="לית יוני" userId="b8df8c62-550a-4ba1-ac3d-47af9ee9c972" providerId="ADAL" clId="{4ABC560D-222B-46FB-944D-992CEF54B57A}" dt="2024-04-15T05:35:25.806" v="8" actId="782"/>
          <ac:spMkLst>
            <pc:docMk/>
            <pc:sldMk cId="0" sldId="260"/>
            <ac:spMk id="10" creationId="{00000000-0000-0000-0000-000000000000}"/>
          </ac:spMkLst>
        </pc:spChg>
        <pc:spChg chg="mod">
          <ac:chgData name="לית יוני" userId="b8df8c62-550a-4ba1-ac3d-47af9ee9c972" providerId="ADAL" clId="{4ABC560D-222B-46FB-944D-992CEF54B57A}" dt="2024-04-15T05:35:25.806" v="8" actId="782"/>
          <ac:spMkLst>
            <pc:docMk/>
            <pc:sldMk cId="0" sldId="260"/>
            <ac:spMk id="12" creationId="{00000000-0000-0000-0000-000000000000}"/>
          </ac:spMkLst>
        </pc:spChg>
        <pc:spChg chg="mod">
          <ac:chgData name="לית יוני" userId="b8df8c62-550a-4ba1-ac3d-47af9ee9c972" providerId="ADAL" clId="{4ABC560D-222B-46FB-944D-992CEF54B57A}" dt="2024-04-15T05:35:25.806" v="8" actId="782"/>
          <ac:spMkLst>
            <pc:docMk/>
            <pc:sldMk cId="0" sldId="260"/>
            <ac:spMk id="13" creationId="{00000000-0000-0000-0000-000000000000}"/>
          </ac:spMkLst>
        </pc:spChg>
        <pc:spChg chg="mod">
          <ac:chgData name="לית יוני" userId="b8df8c62-550a-4ba1-ac3d-47af9ee9c972" providerId="ADAL" clId="{4ABC560D-222B-46FB-944D-992CEF54B57A}" dt="2024-04-15T05:35:25.806" v="8" actId="782"/>
          <ac:spMkLst>
            <pc:docMk/>
            <pc:sldMk cId="0" sldId="260"/>
            <ac:spMk id="15" creationId="{00000000-0000-0000-0000-000000000000}"/>
          </ac:spMkLst>
        </pc:spChg>
        <pc:spChg chg="mod">
          <ac:chgData name="לית יוני" userId="b8df8c62-550a-4ba1-ac3d-47af9ee9c972" providerId="ADAL" clId="{4ABC560D-222B-46FB-944D-992CEF54B57A}" dt="2024-04-15T05:35:25.806" v="8" actId="782"/>
          <ac:spMkLst>
            <pc:docMk/>
            <pc:sldMk cId="0" sldId="260"/>
            <ac:spMk id="16" creationId="{00000000-0000-0000-0000-000000000000}"/>
          </ac:spMkLst>
        </pc:spChg>
      </pc:sldChg>
      <pc:sldChg chg="modSp mod">
        <pc:chgData name="לית יוני" userId="b8df8c62-550a-4ba1-ac3d-47af9ee9c972" providerId="ADAL" clId="{4ABC560D-222B-46FB-944D-992CEF54B57A}" dt="2024-04-15T05:35:34.012" v="9" actId="782"/>
        <pc:sldMkLst>
          <pc:docMk/>
          <pc:sldMk cId="0" sldId="261"/>
        </pc:sldMkLst>
        <pc:spChg chg="mod">
          <ac:chgData name="לית יוני" userId="b8df8c62-550a-4ba1-ac3d-47af9ee9c972" providerId="ADAL" clId="{4ABC560D-222B-46FB-944D-992CEF54B57A}" dt="2024-04-15T05:35:34.012" v="9" actId="782"/>
          <ac:spMkLst>
            <pc:docMk/>
            <pc:sldMk cId="0" sldId="261"/>
            <ac:spMk id="4" creationId="{00000000-0000-0000-0000-000000000000}"/>
          </ac:spMkLst>
        </pc:spChg>
        <pc:spChg chg="mod">
          <ac:chgData name="לית יוני" userId="b8df8c62-550a-4ba1-ac3d-47af9ee9c972" providerId="ADAL" clId="{4ABC560D-222B-46FB-944D-992CEF54B57A}" dt="2024-04-15T05:35:34.012" v="9" actId="782"/>
          <ac:spMkLst>
            <pc:docMk/>
            <pc:sldMk cId="0" sldId="261"/>
            <ac:spMk id="6" creationId="{00000000-0000-0000-0000-000000000000}"/>
          </ac:spMkLst>
        </pc:spChg>
        <pc:spChg chg="mod">
          <ac:chgData name="לית יוני" userId="b8df8c62-550a-4ba1-ac3d-47af9ee9c972" providerId="ADAL" clId="{4ABC560D-222B-46FB-944D-992CEF54B57A}" dt="2024-04-15T05:35:34.012" v="9" actId="782"/>
          <ac:spMkLst>
            <pc:docMk/>
            <pc:sldMk cId="0" sldId="261"/>
            <ac:spMk id="7" creationId="{00000000-0000-0000-0000-000000000000}"/>
          </ac:spMkLst>
        </pc:spChg>
        <pc:spChg chg="mod">
          <ac:chgData name="לית יוני" userId="b8df8c62-550a-4ba1-ac3d-47af9ee9c972" providerId="ADAL" clId="{4ABC560D-222B-46FB-944D-992CEF54B57A}" dt="2024-04-15T05:35:34.012" v="9" actId="782"/>
          <ac:spMkLst>
            <pc:docMk/>
            <pc:sldMk cId="0" sldId="261"/>
            <ac:spMk id="9" creationId="{00000000-0000-0000-0000-000000000000}"/>
          </ac:spMkLst>
        </pc:spChg>
        <pc:spChg chg="mod">
          <ac:chgData name="לית יוני" userId="b8df8c62-550a-4ba1-ac3d-47af9ee9c972" providerId="ADAL" clId="{4ABC560D-222B-46FB-944D-992CEF54B57A}" dt="2024-04-15T05:35:34.012" v="9" actId="782"/>
          <ac:spMkLst>
            <pc:docMk/>
            <pc:sldMk cId="0" sldId="261"/>
            <ac:spMk id="10" creationId="{00000000-0000-0000-0000-000000000000}"/>
          </ac:spMkLst>
        </pc:spChg>
        <pc:spChg chg="mod">
          <ac:chgData name="לית יוני" userId="b8df8c62-550a-4ba1-ac3d-47af9ee9c972" providerId="ADAL" clId="{4ABC560D-222B-46FB-944D-992CEF54B57A}" dt="2024-04-15T05:35:34.012" v="9" actId="782"/>
          <ac:spMkLst>
            <pc:docMk/>
            <pc:sldMk cId="0" sldId="261"/>
            <ac:spMk id="12" creationId="{00000000-0000-0000-0000-000000000000}"/>
          </ac:spMkLst>
        </pc:spChg>
        <pc:spChg chg="mod">
          <ac:chgData name="לית יוני" userId="b8df8c62-550a-4ba1-ac3d-47af9ee9c972" providerId="ADAL" clId="{4ABC560D-222B-46FB-944D-992CEF54B57A}" dt="2024-04-15T05:35:34.012" v="9" actId="782"/>
          <ac:spMkLst>
            <pc:docMk/>
            <pc:sldMk cId="0" sldId="261"/>
            <ac:spMk id="13" creationId="{00000000-0000-0000-0000-000000000000}"/>
          </ac:spMkLst>
        </pc:spChg>
        <pc:spChg chg="mod">
          <ac:chgData name="לית יוני" userId="b8df8c62-550a-4ba1-ac3d-47af9ee9c972" providerId="ADAL" clId="{4ABC560D-222B-46FB-944D-992CEF54B57A}" dt="2024-04-15T05:35:34.012" v="9" actId="782"/>
          <ac:spMkLst>
            <pc:docMk/>
            <pc:sldMk cId="0" sldId="261"/>
            <ac:spMk id="15" creationId="{00000000-0000-0000-0000-000000000000}"/>
          </ac:spMkLst>
        </pc:spChg>
        <pc:spChg chg="mod">
          <ac:chgData name="לית יוני" userId="b8df8c62-550a-4ba1-ac3d-47af9ee9c972" providerId="ADAL" clId="{4ABC560D-222B-46FB-944D-992CEF54B57A}" dt="2024-04-15T05:35:34.012" v="9" actId="782"/>
          <ac:spMkLst>
            <pc:docMk/>
            <pc:sldMk cId="0" sldId="261"/>
            <ac:spMk id="16" creationId="{00000000-0000-0000-0000-000000000000}"/>
          </ac:spMkLst>
        </pc:spChg>
      </pc:sldChg>
      <pc:sldChg chg="modSp mod">
        <pc:chgData name="לית יוני" userId="b8df8c62-550a-4ba1-ac3d-47af9ee9c972" providerId="ADAL" clId="{4ABC560D-222B-46FB-944D-992CEF54B57A}" dt="2024-04-15T05:37:16.182" v="126" actId="1038"/>
        <pc:sldMkLst>
          <pc:docMk/>
          <pc:sldMk cId="0" sldId="262"/>
        </pc:sldMkLst>
        <pc:spChg chg="mod">
          <ac:chgData name="לית יוני" userId="b8df8c62-550a-4ba1-ac3d-47af9ee9c972" providerId="ADAL" clId="{4ABC560D-222B-46FB-944D-992CEF54B57A}" dt="2024-04-15T05:37:16.182" v="126" actId="1038"/>
          <ac:spMkLst>
            <pc:docMk/>
            <pc:sldMk cId="0" sldId="262"/>
            <ac:spMk id="5" creationId="{00000000-0000-0000-0000-000000000000}"/>
          </ac:spMkLst>
        </pc:spChg>
        <pc:spChg chg="mod">
          <ac:chgData name="לית יוני" userId="b8df8c62-550a-4ba1-ac3d-47af9ee9c972" providerId="ADAL" clId="{4ABC560D-222B-46FB-944D-992CEF54B57A}" dt="2024-04-15T05:37:16.182" v="126" actId="1038"/>
          <ac:spMkLst>
            <pc:docMk/>
            <pc:sldMk cId="0" sldId="262"/>
            <ac:spMk id="7" creationId="{00000000-0000-0000-0000-000000000000}"/>
          </ac:spMkLst>
        </pc:spChg>
        <pc:spChg chg="mod">
          <ac:chgData name="לית יוני" userId="b8df8c62-550a-4ba1-ac3d-47af9ee9c972" providerId="ADAL" clId="{4ABC560D-222B-46FB-944D-992CEF54B57A}" dt="2024-04-15T05:36:58.251" v="50" actId="1038"/>
          <ac:spMkLst>
            <pc:docMk/>
            <pc:sldMk cId="0" sldId="262"/>
            <ac:spMk id="8" creationId="{00000000-0000-0000-0000-000000000000}"/>
          </ac:spMkLst>
        </pc:spChg>
        <pc:spChg chg="mod">
          <ac:chgData name="לית יוני" userId="b8df8c62-550a-4ba1-ac3d-47af9ee9c972" providerId="ADAL" clId="{4ABC560D-222B-46FB-944D-992CEF54B57A}" dt="2024-04-15T05:37:16.182" v="126" actId="1038"/>
          <ac:spMkLst>
            <pc:docMk/>
            <pc:sldMk cId="0" sldId="262"/>
            <ac:spMk id="10" creationId="{00000000-0000-0000-0000-000000000000}"/>
          </ac:spMkLst>
        </pc:spChg>
        <pc:spChg chg="mod">
          <ac:chgData name="לית יוני" userId="b8df8c62-550a-4ba1-ac3d-47af9ee9c972" providerId="ADAL" clId="{4ABC560D-222B-46FB-944D-992CEF54B57A}" dt="2024-04-15T05:36:58.251" v="50" actId="1038"/>
          <ac:spMkLst>
            <pc:docMk/>
            <pc:sldMk cId="0" sldId="262"/>
            <ac:spMk id="11" creationId="{00000000-0000-0000-0000-000000000000}"/>
          </ac:spMkLst>
        </pc:spChg>
        <pc:spChg chg="mod">
          <ac:chgData name="לית יוני" userId="b8df8c62-550a-4ba1-ac3d-47af9ee9c972" providerId="ADAL" clId="{4ABC560D-222B-46FB-944D-992CEF54B57A}" dt="2024-04-15T05:37:16.182" v="126" actId="1038"/>
          <ac:spMkLst>
            <pc:docMk/>
            <pc:sldMk cId="0" sldId="262"/>
            <ac:spMk id="13" creationId="{00000000-0000-0000-0000-000000000000}"/>
          </ac:spMkLst>
        </pc:spChg>
        <pc:spChg chg="mod">
          <ac:chgData name="לית יוני" userId="b8df8c62-550a-4ba1-ac3d-47af9ee9c972" providerId="ADAL" clId="{4ABC560D-222B-46FB-944D-992CEF54B57A}" dt="2024-04-15T05:36:58.251" v="50" actId="1038"/>
          <ac:spMkLst>
            <pc:docMk/>
            <pc:sldMk cId="0" sldId="262"/>
            <ac:spMk id="14" creationId="{00000000-0000-0000-0000-000000000000}"/>
          </ac:spMkLst>
        </pc:spChg>
        <pc:picChg chg="mod">
          <ac:chgData name="לית יוני" userId="b8df8c62-550a-4ba1-ac3d-47af9ee9c972" providerId="ADAL" clId="{4ABC560D-222B-46FB-944D-992CEF54B57A}" dt="2024-04-15T05:36:36.624" v="15" actId="1076"/>
          <ac:picMkLst>
            <pc:docMk/>
            <pc:sldMk cId="0" sldId="262"/>
            <ac:picMk id="6" creationId="{00000000-0000-0000-0000-000000000000}"/>
          </ac:picMkLst>
        </pc:picChg>
        <pc:picChg chg="mod">
          <ac:chgData name="לית יוני" userId="b8df8c62-550a-4ba1-ac3d-47af9ee9c972" providerId="ADAL" clId="{4ABC560D-222B-46FB-944D-992CEF54B57A}" dt="2024-04-15T05:36:36.624" v="15" actId="1076"/>
          <ac:picMkLst>
            <pc:docMk/>
            <pc:sldMk cId="0" sldId="262"/>
            <ac:picMk id="9" creationId="{00000000-0000-0000-0000-000000000000}"/>
          </ac:picMkLst>
        </pc:picChg>
        <pc:picChg chg="mod">
          <ac:chgData name="לית יוני" userId="b8df8c62-550a-4ba1-ac3d-47af9ee9c972" providerId="ADAL" clId="{4ABC560D-222B-46FB-944D-992CEF54B57A}" dt="2024-04-15T05:36:36.624" v="15" actId="1076"/>
          <ac:picMkLst>
            <pc:docMk/>
            <pc:sldMk cId="0" sldId="262"/>
            <ac:picMk id="12" creationId="{00000000-0000-0000-0000-000000000000}"/>
          </ac:picMkLst>
        </pc:picChg>
      </pc:sldChg>
      <pc:sldChg chg="modSp mod">
        <pc:chgData name="לית יוני" userId="b8df8c62-550a-4ba1-ac3d-47af9ee9c972" providerId="ADAL" clId="{4ABC560D-222B-46FB-944D-992CEF54B57A}" dt="2024-04-15T05:37:26.090" v="127" actId="782"/>
        <pc:sldMkLst>
          <pc:docMk/>
          <pc:sldMk cId="0" sldId="263"/>
        </pc:sldMkLst>
        <pc:spChg chg="mod">
          <ac:chgData name="לית יוני" userId="b8df8c62-550a-4ba1-ac3d-47af9ee9c972" providerId="ADAL" clId="{4ABC560D-222B-46FB-944D-992CEF54B57A}" dt="2024-04-15T05:37:26.090" v="127" actId="782"/>
          <ac:spMkLst>
            <pc:docMk/>
            <pc:sldMk cId="0" sldId="263"/>
            <ac:spMk id="4" creationId="{00000000-0000-0000-0000-000000000000}"/>
          </ac:spMkLst>
        </pc:spChg>
        <pc:spChg chg="mod">
          <ac:chgData name="לית יוני" userId="b8df8c62-550a-4ba1-ac3d-47af9ee9c972" providerId="ADAL" clId="{4ABC560D-222B-46FB-944D-992CEF54B57A}" dt="2024-04-15T05:37:26.090" v="127" actId="782"/>
          <ac:spMkLst>
            <pc:docMk/>
            <pc:sldMk cId="0" sldId="263"/>
            <ac:spMk id="6" creationId="{00000000-0000-0000-0000-000000000000}"/>
          </ac:spMkLst>
        </pc:spChg>
        <pc:spChg chg="mod">
          <ac:chgData name="לית יוני" userId="b8df8c62-550a-4ba1-ac3d-47af9ee9c972" providerId="ADAL" clId="{4ABC560D-222B-46FB-944D-992CEF54B57A}" dt="2024-04-15T05:37:26.090" v="127" actId="782"/>
          <ac:spMkLst>
            <pc:docMk/>
            <pc:sldMk cId="0" sldId="263"/>
            <ac:spMk id="7" creationId="{00000000-0000-0000-0000-000000000000}"/>
          </ac:spMkLst>
        </pc:spChg>
        <pc:spChg chg="mod">
          <ac:chgData name="לית יוני" userId="b8df8c62-550a-4ba1-ac3d-47af9ee9c972" providerId="ADAL" clId="{4ABC560D-222B-46FB-944D-992CEF54B57A}" dt="2024-04-15T05:37:26.090" v="127" actId="782"/>
          <ac:spMkLst>
            <pc:docMk/>
            <pc:sldMk cId="0" sldId="263"/>
            <ac:spMk id="8" creationId="{00000000-0000-0000-0000-000000000000}"/>
          </ac:spMkLst>
        </pc:spChg>
        <pc:spChg chg="mod">
          <ac:chgData name="לית יוני" userId="b8df8c62-550a-4ba1-ac3d-47af9ee9c972" providerId="ADAL" clId="{4ABC560D-222B-46FB-944D-992CEF54B57A}" dt="2024-04-15T05:37:26.090" v="127" actId="782"/>
          <ac:spMkLst>
            <pc:docMk/>
            <pc:sldMk cId="0" sldId="263"/>
            <ac:spMk id="9" creationId="{00000000-0000-0000-0000-000000000000}"/>
          </ac:spMkLst>
        </pc:spChg>
        <pc:spChg chg="mod">
          <ac:chgData name="לית יוני" userId="b8df8c62-550a-4ba1-ac3d-47af9ee9c972" providerId="ADAL" clId="{4ABC560D-222B-46FB-944D-992CEF54B57A}" dt="2024-04-15T05:37:26.090" v="127" actId="782"/>
          <ac:spMkLst>
            <pc:docMk/>
            <pc:sldMk cId="0" sldId="263"/>
            <ac:spMk id="10" creationId="{00000000-0000-0000-0000-000000000000}"/>
          </ac:spMkLst>
        </pc:spChg>
        <pc:spChg chg="mod">
          <ac:chgData name="לית יוני" userId="b8df8c62-550a-4ba1-ac3d-47af9ee9c972" providerId="ADAL" clId="{4ABC560D-222B-46FB-944D-992CEF54B57A}" dt="2024-04-15T05:37:26.090" v="127" actId="782"/>
          <ac:spMkLst>
            <pc:docMk/>
            <pc:sldMk cId="0" sldId="263"/>
            <ac:spMk id="11" creationId="{00000000-0000-0000-0000-000000000000}"/>
          </ac:spMkLst>
        </pc:spChg>
      </pc:sldChg>
      <pc:sldMasterChg chg="modSp">
        <pc:chgData name="לית יוני" userId="b8df8c62-550a-4ba1-ac3d-47af9ee9c972" providerId="ADAL" clId="{4ABC560D-222B-46FB-944D-992CEF54B57A}" dt="2024-04-15T05:33:36.784" v="0" actId="948"/>
        <pc:sldMasterMkLst>
          <pc:docMk/>
          <pc:sldMasterMk cId="0" sldId="2147483648"/>
        </pc:sldMasterMkLst>
        <pc:spChg chg="mod">
          <ac:chgData name="לית יוני" userId="b8df8c62-550a-4ba1-ac3d-47af9ee9c972" providerId="ADAL" clId="{4ABC560D-222B-46FB-944D-992CEF54B57A}" dt="2024-04-15T05:33:36.784" v="0" actId="948"/>
          <ac:spMkLst>
            <pc:docMk/>
            <pc:sldMasterMk cId="0" sldId="2147483648"/>
            <ac:spMk id="2" creationId="{5FECF7E4-0719-484F-9632-0DBDF4CDC5AE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8086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lef" panose="00000500000000000000" pitchFamily="2" charset="-79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>
                <a:latin typeface="Alef" panose="00000500000000000000" pitchFamily="2" charset="-79"/>
              </a:rPr>
              <a:t>1</a:t>
            </a:fld>
            <a:endParaRPr lang="en-US">
              <a:latin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lef" panose="00000500000000000000" pitchFamily="2" charset="-79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>
                <a:latin typeface="Alef" panose="00000500000000000000" pitchFamily="2" charset="-79"/>
              </a:rPr>
              <a:t>2</a:t>
            </a:fld>
            <a:endParaRPr lang="en-US">
              <a:latin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lef" panose="00000500000000000000" pitchFamily="2" charset="-79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>
                <a:latin typeface="Alef" panose="00000500000000000000" pitchFamily="2" charset="-79"/>
              </a:rPr>
              <a:t>3</a:t>
            </a:fld>
            <a:endParaRPr lang="en-US">
              <a:latin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lef" panose="00000500000000000000" pitchFamily="2" charset="-79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>
                <a:latin typeface="Alef" panose="00000500000000000000" pitchFamily="2" charset="-79"/>
              </a:rPr>
              <a:t>4</a:t>
            </a:fld>
            <a:endParaRPr lang="en-US">
              <a:latin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lef" panose="00000500000000000000" pitchFamily="2" charset="-79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>
                <a:latin typeface="Alef" panose="00000500000000000000" pitchFamily="2" charset="-79"/>
              </a:rPr>
              <a:t>5</a:t>
            </a:fld>
            <a:endParaRPr lang="en-US">
              <a:latin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lef" panose="00000500000000000000" pitchFamily="2" charset="-79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>
                <a:latin typeface="Alef" panose="00000500000000000000" pitchFamily="2" charset="-79"/>
              </a:rPr>
              <a:t>6</a:t>
            </a:fld>
            <a:endParaRPr lang="en-US">
              <a:latin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lef" panose="00000500000000000000" pitchFamily="2" charset="-79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>
                <a:latin typeface="Alef" panose="00000500000000000000" pitchFamily="2" charset="-79"/>
              </a:rPr>
              <a:t>7</a:t>
            </a:fld>
            <a:endParaRPr lang="en-US">
              <a:latin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lef" panose="00000500000000000000" pitchFamily="2" charset="-79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>
                <a:latin typeface="Alef" panose="00000500000000000000" pitchFamily="2" charset="-79"/>
              </a:rPr>
              <a:t>8</a:t>
            </a:fld>
            <a:endParaRPr lang="en-US">
              <a:latin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5FECF7E4-0719-484F-9632-0DBDF4CDC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475" y="438150"/>
            <a:ext cx="12617450" cy="1590675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F0F13E29-7CAF-45B2-8E24-7D785A419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6475" y="2190750"/>
            <a:ext cx="12617450" cy="522128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</p:spTree>
    <p:custDataLst>
      <p:tags r:id="rId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.xml"/><Relationship Id="rId7" Type="http://schemas.openxmlformats.org/officeDocument/2006/relationships/hyperlink" Target="https://gamma.app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hyperlink" Target="https://gamma.app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4.png"/><Relationship Id="rId5" Type="http://schemas.openxmlformats.org/officeDocument/2006/relationships/hyperlink" Target="https://gamma.app" TargetMode="Externa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hyperlink" Target="https://gamma.app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4.png"/><Relationship Id="rId5" Type="http://schemas.openxmlformats.org/officeDocument/2006/relationships/hyperlink" Target="https://gamma.app" TargetMode="Externa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hyperlink" Target="https://gamma.app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hyperlink" Target="https://gamma.ap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4.png"/><Relationship Id="rId5" Type="http://schemas.openxmlformats.org/officeDocument/2006/relationships/hyperlink" Target="https://gamma.app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319599" y="2137410"/>
            <a:ext cx="7477601" cy="191643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 rtl="1">
              <a:lnSpc>
                <a:spcPts val="7545"/>
              </a:lnSpc>
              <a:buNone/>
            </a:pPr>
            <a:r>
              <a:rPr lang="en-US" sz="6036" b="1" dirty="0">
                <a:solidFill>
                  <a:srgbClr val="00002E"/>
                </a:solidFill>
                <a:latin typeface="Alef" panose="00000500000000000000" pitchFamily="2" charset="-79"/>
                <a:ea typeface="Nunito" pitchFamily="34" charset="-122"/>
                <a:cs typeface="Alef" panose="00000500000000000000" pitchFamily="2" charset="-79"/>
              </a:rPr>
              <a:t>ברוכים הבאים לקורס היזמות!</a:t>
            </a:r>
            <a:endParaRPr lang="en-US" sz="6036" dirty="0">
              <a:latin typeface="Alef" panose="00000500000000000000" pitchFamily="2" charset="-79"/>
            </a:endParaRPr>
          </a:p>
        </p:txBody>
      </p:sp>
      <p:sp>
        <p:nvSpPr>
          <p:cNvPr id="6" name="Text 2"/>
          <p:cNvSpPr/>
          <p:nvPr/>
        </p:nvSpPr>
        <p:spPr>
          <a:xfrm>
            <a:off x="6319599" y="4387096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 rtl="1">
              <a:lnSpc>
                <a:spcPts val="2799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Alef" panose="00000500000000000000" pitchFamily="2" charset="-79"/>
                <a:ea typeface="PT Sans" pitchFamily="34" charset="-122"/>
                <a:cs typeface="Alef" panose="00000500000000000000" pitchFamily="2" charset="-79"/>
              </a:rPr>
              <a:t>ברוכים הבאים לקורס היזמות המעשיר והמפתח את היכולות שלכם להגשים את חלומות היזמות שלכם. בקורס זה, אנחנו נחשוף אתכם למיומנויות והכלים החיוניים להקמת עסק מוצלח.</a:t>
            </a:r>
            <a:endParaRPr lang="en-US" sz="1750" dirty="0">
              <a:latin typeface="Alef" panose="00000500000000000000" pitchFamily="2" charset="-79"/>
            </a:endParaRPr>
          </a:p>
        </p:txBody>
      </p:sp>
      <p:sp>
        <p:nvSpPr>
          <p:cNvPr id="7" name="Shape 3"/>
          <p:cNvSpPr/>
          <p:nvPr/>
        </p:nvSpPr>
        <p:spPr>
          <a:xfrm>
            <a:off x="6319599" y="5719882"/>
            <a:ext cx="355402" cy="355402"/>
          </a:xfrm>
          <a:prstGeom prst="roundRect">
            <a:avLst>
              <a:gd name="adj" fmla="val 2572603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7219" y="5727502"/>
            <a:ext cx="340162" cy="340162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6786086" y="5703213"/>
            <a:ext cx="3354586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62"/>
              </a:lnSpc>
              <a:buNone/>
            </a:pPr>
            <a:r>
              <a:rPr lang="en-US" sz="2187" b="1" dirty="0">
                <a:solidFill>
                  <a:srgbClr val="00002E"/>
                </a:solidFill>
                <a:latin typeface="Alef" panose="00000500000000000000" pitchFamily="2" charset="-79"/>
                <a:ea typeface="PT Sans" pitchFamily="34" charset="-122"/>
                <a:cs typeface="Alef" panose="00000500000000000000" pitchFamily="2" charset="-79"/>
              </a:rPr>
              <a:t>by המכללה האקדמית הרצוג</a:t>
            </a:r>
            <a:endParaRPr lang="en-US" sz="2187" dirty="0">
              <a:latin typeface="Alef" panose="00000500000000000000" pitchFamily="2" charset="-79"/>
            </a:endParaRPr>
          </a:p>
        </p:txBody>
      </p:sp>
      <p:pic>
        <p:nvPicPr>
          <p:cNvPr id="10" name="Image 3" descr="preencoded.png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2226469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 rtl="1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00002E"/>
                </a:solidFill>
                <a:latin typeface="Alef" panose="00000500000000000000" pitchFamily="2" charset="-79"/>
                <a:ea typeface="Nunito" pitchFamily="34" charset="-122"/>
                <a:cs typeface="Alef" panose="00000500000000000000" pitchFamily="2" charset="-79"/>
              </a:rPr>
              <a:t>מטרות הקורס</a:t>
            </a:r>
            <a:endParaRPr lang="en-US" sz="4374" dirty="0">
              <a:latin typeface="Alef" panose="00000500000000000000" pitchFamily="2" charset="-79"/>
            </a:endParaRPr>
          </a:p>
        </p:txBody>
      </p:sp>
      <p:sp>
        <p:nvSpPr>
          <p:cNvPr id="6" name="Shape 2"/>
          <p:cNvSpPr/>
          <p:nvPr/>
        </p:nvSpPr>
        <p:spPr>
          <a:xfrm>
            <a:off x="833199" y="3427690"/>
            <a:ext cx="499943" cy="499943"/>
          </a:xfrm>
          <a:prstGeom prst="roundRect">
            <a:avLst>
              <a:gd name="adj" fmla="val 80001"/>
            </a:avLst>
          </a:prstGeom>
          <a:solidFill>
            <a:srgbClr val="F3F3FF"/>
          </a:solidFill>
          <a:ln w="22860">
            <a:solidFill>
              <a:srgbClr val="00002E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983099" y="3469362"/>
            <a:ext cx="20002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 rtl="1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2D4DF2"/>
                </a:solidFill>
                <a:latin typeface="Alef" panose="00000500000000000000" pitchFamily="2" charset="-79"/>
                <a:ea typeface="Nunito" pitchFamily="34" charset="-122"/>
                <a:cs typeface="Alef" panose="00000500000000000000" pitchFamily="2" charset="-79"/>
              </a:rPr>
              <a:t>1</a:t>
            </a:r>
            <a:endParaRPr lang="en-US" sz="2624" dirty="0">
              <a:latin typeface="Alef" panose="00000500000000000000" pitchFamily="2" charset="-79"/>
            </a:endParaRPr>
          </a:p>
        </p:txBody>
      </p:sp>
      <p:sp>
        <p:nvSpPr>
          <p:cNvPr id="8" name="Text 4"/>
          <p:cNvSpPr/>
          <p:nvPr/>
        </p:nvSpPr>
        <p:spPr>
          <a:xfrm>
            <a:off x="1555313" y="3504009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 rtl="1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D4DF2"/>
                </a:solidFill>
                <a:latin typeface="Alef" panose="00000500000000000000" pitchFamily="2" charset="-79"/>
                <a:ea typeface="Nunito" pitchFamily="34" charset="-122"/>
                <a:cs typeface="Alef" panose="00000500000000000000" pitchFamily="2" charset="-79"/>
              </a:rPr>
              <a:t>פיתוח אישי</a:t>
            </a:r>
            <a:endParaRPr lang="en-US" sz="2187" dirty="0">
              <a:latin typeface="Alef" panose="00000500000000000000" pitchFamily="2" charset="-79"/>
            </a:endParaRPr>
          </a:p>
        </p:txBody>
      </p:sp>
      <p:sp>
        <p:nvSpPr>
          <p:cNvPr id="9" name="Text 5"/>
          <p:cNvSpPr/>
          <p:nvPr/>
        </p:nvSpPr>
        <p:spPr>
          <a:xfrm>
            <a:off x="1555313" y="3984427"/>
            <a:ext cx="382000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 rtl="1">
              <a:lnSpc>
                <a:spcPts val="2799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Alef" panose="00000500000000000000" pitchFamily="2" charset="-79"/>
                <a:ea typeface="PT Sans" pitchFamily="34" charset="-122"/>
                <a:cs typeface="Alef" panose="00000500000000000000" pitchFamily="2" charset="-79"/>
              </a:rPr>
              <a:t>חיזוק היכולות האישיות והמנהיגותיות שלכם להוביל ולהגשים את חזון העסק שלכם.</a:t>
            </a:r>
            <a:endParaRPr lang="en-US" sz="1750" dirty="0">
              <a:latin typeface="Alef" panose="00000500000000000000" pitchFamily="2" charset="-79"/>
            </a:endParaRPr>
          </a:p>
        </p:txBody>
      </p:sp>
      <p:sp>
        <p:nvSpPr>
          <p:cNvPr id="10" name="Shape 6"/>
          <p:cNvSpPr/>
          <p:nvPr/>
        </p:nvSpPr>
        <p:spPr>
          <a:xfrm>
            <a:off x="5597485" y="3427690"/>
            <a:ext cx="499943" cy="499943"/>
          </a:xfrm>
          <a:prstGeom prst="roundRect">
            <a:avLst>
              <a:gd name="adj" fmla="val 80001"/>
            </a:avLst>
          </a:prstGeom>
          <a:solidFill>
            <a:srgbClr val="F3F3FF"/>
          </a:solidFill>
          <a:ln w="22860">
            <a:solidFill>
              <a:srgbClr val="00002E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5747385" y="3469362"/>
            <a:ext cx="20002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 rtl="1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015F98"/>
                </a:solidFill>
                <a:latin typeface="Alef" panose="00000500000000000000" pitchFamily="2" charset="-79"/>
                <a:ea typeface="Nunito" pitchFamily="34" charset="-122"/>
                <a:cs typeface="Alef" panose="00000500000000000000" pitchFamily="2" charset="-79"/>
              </a:rPr>
              <a:t>2</a:t>
            </a:r>
            <a:endParaRPr lang="en-US" sz="2624" dirty="0">
              <a:latin typeface="Alef" panose="00000500000000000000" pitchFamily="2" charset="-79"/>
            </a:endParaRPr>
          </a:p>
        </p:txBody>
      </p:sp>
      <p:sp>
        <p:nvSpPr>
          <p:cNvPr id="12" name="Text 8"/>
          <p:cNvSpPr/>
          <p:nvPr/>
        </p:nvSpPr>
        <p:spPr>
          <a:xfrm>
            <a:off x="6319599" y="3504009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 rtl="1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015F98"/>
                </a:solidFill>
                <a:latin typeface="Alef" panose="00000500000000000000" pitchFamily="2" charset="-79"/>
                <a:ea typeface="Nunito" pitchFamily="34" charset="-122"/>
                <a:cs typeface="Alef" panose="00000500000000000000" pitchFamily="2" charset="-79"/>
              </a:rPr>
              <a:t>השגת ידע מעשי</a:t>
            </a:r>
            <a:endParaRPr lang="en-US" sz="2187" dirty="0">
              <a:latin typeface="Alef" panose="00000500000000000000" pitchFamily="2" charset="-79"/>
            </a:endParaRPr>
          </a:p>
        </p:txBody>
      </p:sp>
      <p:sp>
        <p:nvSpPr>
          <p:cNvPr id="13" name="Text 9"/>
          <p:cNvSpPr/>
          <p:nvPr/>
        </p:nvSpPr>
        <p:spPr>
          <a:xfrm>
            <a:off x="6319599" y="3984427"/>
            <a:ext cx="382000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 rtl="1">
              <a:lnSpc>
                <a:spcPts val="2799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Alef" panose="00000500000000000000" pitchFamily="2" charset="-79"/>
                <a:ea typeface="PT Sans" pitchFamily="34" charset="-122"/>
                <a:cs typeface="Alef" panose="00000500000000000000" pitchFamily="2" charset="-79"/>
              </a:rPr>
              <a:t>רכישת הידע והכלים הדרושים להקמת עסק מצליח, מתכנון עסקי ועד שיווק והפצה.</a:t>
            </a:r>
            <a:endParaRPr lang="en-US" sz="1750" dirty="0">
              <a:latin typeface="Alef" panose="00000500000000000000" pitchFamily="2" charset="-79"/>
            </a:endParaRPr>
          </a:p>
        </p:txBody>
      </p:sp>
      <p:sp>
        <p:nvSpPr>
          <p:cNvPr id="14" name="Shape 10"/>
          <p:cNvSpPr/>
          <p:nvPr/>
        </p:nvSpPr>
        <p:spPr>
          <a:xfrm>
            <a:off x="833199" y="5090993"/>
            <a:ext cx="499943" cy="499943"/>
          </a:xfrm>
          <a:prstGeom prst="roundRect">
            <a:avLst>
              <a:gd name="adj" fmla="val 80001"/>
            </a:avLst>
          </a:prstGeom>
          <a:solidFill>
            <a:srgbClr val="F3F3FF"/>
          </a:solidFill>
          <a:ln w="22860">
            <a:solidFill>
              <a:srgbClr val="00002E"/>
            </a:solidFill>
            <a:prstDash val="solid"/>
          </a:ln>
        </p:spPr>
      </p:sp>
      <p:sp>
        <p:nvSpPr>
          <p:cNvPr id="15" name="Text 11"/>
          <p:cNvSpPr/>
          <p:nvPr/>
        </p:nvSpPr>
        <p:spPr>
          <a:xfrm>
            <a:off x="983099" y="5132665"/>
            <a:ext cx="20002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 rtl="1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AD1F96"/>
                </a:solidFill>
                <a:latin typeface="Alef" panose="00000500000000000000" pitchFamily="2" charset="-79"/>
                <a:ea typeface="Nunito" pitchFamily="34" charset="-122"/>
                <a:cs typeface="Alef" panose="00000500000000000000" pitchFamily="2" charset="-79"/>
              </a:rPr>
              <a:t>3</a:t>
            </a:r>
            <a:endParaRPr lang="en-US" sz="2624" dirty="0">
              <a:latin typeface="Alef" panose="00000500000000000000" pitchFamily="2" charset="-79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1555313" y="5167313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 rtl="1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AD1F96"/>
                </a:solidFill>
                <a:latin typeface="Alef" panose="00000500000000000000" pitchFamily="2" charset="-79"/>
                <a:ea typeface="Nunito" pitchFamily="34" charset="-122"/>
                <a:cs typeface="Alef" panose="00000500000000000000" pitchFamily="2" charset="-79"/>
              </a:rPr>
              <a:t>יצירת רשת תמיכה</a:t>
            </a:r>
            <a:endParaRPr lang="en-US" sz="2187" dirty="0">
              <a:latin typeface="Alef" panose="00000500000000000000" pitchFamily="2" charset="-79"/>
            </a:endParaRPr>
          </a:p>
        </p:txBody>
      </p:sp>
      <p:sp>
        <p:nvSpPr>
          <p:cNvPr id="17" name="Text 13"/>
          <p:cNvSpPr/>
          <p:nvPr/>
        </p:nvSpPr>
        <p:spPr>
          <a:xfrm>
            <a:off x="1555313" y="5647730"/>
            <a:ext cx="8584287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 rtl="1">
              <a:lnSpc>
                <a:spcPts val="2799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Alef" panose="00000500000000000000" pitchFamily="2" charset="-79"/>
                <a:ea typeface="PT Sans" pitchFamily="34" charset="-122"/>
                <a:cs typeface="Alef" panose="00000500000000000000" pitchFamily="2" charset="-79"/>
              </a:rPr>
              <a:t>הכרת יזמים אחרים ויצירת קשרים שיסייעו לכם במהלך הקמת העסק.</a:t>
            </a:r>
            <a:endParaRPr lang="en-US" sz="1750" dirty="0">
              <a:latin typeface="Alef" panose="00000500000000000000" pitchFamily="2" charset="-79"/>
            </a:endParaRPr>
          </a:p>
        </p:txBody>
      </p:sp>
      <p:pic>
        <p:nvPicPr>
          <p:cNvPr id="18" name="Image 2" descr="preencoded.png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348389" y="2572107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 rtl="1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00002E"/>
                </a:solidFill>
                <a:latin typeface="Alef" panose="00000500000000000000" pitchFamily="2" charset="-79"/>
                <a:ea typeface="Nunito" pitchFamily="34" charset="-122"/>
                <a:cs typeface="Alef" panose="00000500000000000000" pitchFamily="2" charset="-79"/>
              </a:rPr>
              <a:t>נושאים שנלמד</a:t>
            </a:r>
            <a:endParaRPr lang="en-US" sz="4374" dirty="0">
              <a:latin typeface="Alef" panose="00000500000000000000" pitchFamily="2" charset="-79"/>
            </a:endParaRPr>
          </a:p>
        </p:txBody>
      </p:sp>
      <p:sp>
        <p:nvSpPr>
          <p:cNvPr id="5" name="Text 2"/>
          <p:cNvSpPr/>
          <p:nvPr/>
        </p:nvSpPr>
        <p:spPr>
          <a:xfrm>
            <a:off x="2348389" y="3821906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 rtl="1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00002E"/>
                </a:solidFill>
                <a:latin typeface="Alef" panose="00000500000000000000" pitchFamily="2" charset="-79"/>
                <a:ea typeface="Nunito" pitchFamily="34" charset="-122"/>
                <a:cs typeface="Alef" panose="00000500000000000000" pitchFamily="2" charset="-79"/>
              </a:rPr>
              <a:t>יזמות ותכנון עסקי</a:t>
            </a:r>
            <a:endParaRPr lang="en-US" sz="2187" dirty="0">
              <a:latin typeface="Alef" panose="00000500000000000000" pitchFamily="2" charset="-79"/>
            </a:endParaRPr>
          </a:p>
        </p:txBody>
      </p:sp>
      <p:sp>
        <p:nvSpPr>
          <p:cNvPr id="6" name="Text 3"/>
          <p:cNvSpPr/>
          <p:nvPr/>
        </p:nvSpPr>
        <p:spPr>
          <a:xfrm>
            <a:off x="2348389" y="4391263"/>
            <a:ext cx="2949416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 rtl="1">
              <a:lnSpc>
                <a:spcPts val="2799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Alef" panose="00000500000000000000" pitchFamily="2" charset="-79"/>
                <a:ea typeface="PT Sans" pitchFamily="34" charset="-122"/>
                <a:cs typeface="Alef" panose="00000500000000000000" pitchFamily="2" charset="-79"/>
              </a:rPr>
              <a:t>נבחן מודלים עסקיים, גיבוש רעיון עסקי, הגדרת שוק היעד, תכנון אסטרטגיה ותמחור.</a:t>
            </a:r>
            <a:endParaRPr lang="en-US" sz="1750" dirty="0">
              <a:latin typeface="Alef" panose="00000500000000000000" pitchFamily="2" charset="-79"/>
            </a:endParaRPr>
          </a:p>
        </p:txBody>
      </p:sp>
      <p:sp>
        <p:nvSpPr>
          <p:cNvPr id="7" name="Text 4"/>
          <p:cNvSpPr/>
          <p:nvPr/>
        </p:nvSpPr>
        <p:spPr>
          <a:xfrm>
            <a:off x="5847398" y="3821906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 rtl="1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00002E"/>
                </a:solidFill>
                <a:latin typeface="Alef" panose="00000500000000000000" pitchFamily="2" charset="-79"/>
                <a:ea typeface="Nunito" pitchFamily="34" charset="-122"/>
                <a:cs typeface="Alef" panose="00000500000000000000" pitchFamily="2" charset="-79"/>
              </a:rPr>
              <a:t>שיווק ופיתוח מוצר</a:t>
            </a:r>
            <a:endParaRPr lang="en-US" sz="2187" dirty="0">
              <a:latin typeface="Alef" panose="00000500000000000000" pitchFamily="2" charset="-79"/>
            </a:endParaRPr>
          </a:p>
        </p:txBody>
      </p:sp>
      <p:sp>
        <p:nvSpPr>
          <p:cNvPr id="8" name="Text 5"/>
          <p:cNvSpPr/>
          <p:nvPr/>
        </p:nvSpPr>
        <p:spPr>
          <a:xfrm>
            <a:off x="5847398" y="4391263"/>
            <a:ext cx="2949416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 rtl="1">
              <a:lnSpc>
                <a:spcPts val="2799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Alef" panose="00000500000000000000" pitchFamily="2" charset="-79"/>
                <a:ea typeface="PT Sans" pitchFamily="34" charset="-122"/>
                <a:cs typeface="Alef" panose="00000500000000000000" pitchFamily="2" charset="-79"/>
              </a:rPr>
              <a:t>נלמד על קידום מכירות, בניית מותג, אסטרטגיות שיווק דיגיטלי ופיתוח מוצר/שירות.</a:t>
            </a:r>
            <a:endParaRPr lang="en-US" sz="1750" dirty="0">
              <a:latin typeface="Alef" panose="00000500000000000000" pitchFamily="2" charset="-79"/>
            </a:endParaRPr>
          </a:p>
        </p:txBody>
      </p:sp>
      <p:sp>
        <p:nvSpPr>
          <p:cNvPr id="9" name="Text 6"/>
          <p:cNvSpPr/>
          <p:nvPr/>
        </p:nvSpPr>
        <p:spPr>
          <a:xfrm>
            <a:off x="9346406" y="3821906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 rtl="1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00002E"/>
                </a:solidFill>
                <a:latin typeface="Alef" panose="00000500000000000000" pitchFamily="2" charset="-79"/>
                <a:ea typeface="Nunito" pitchFamily="34" charset="-122"/>
                <a:cs typeface="Alef" panose="00000500000000000000" pitchFamily="2" charset="-79"/>
              </a:rPr>
              <a:t>מימון והשקעות</a:t>
            </a:r>
            <a:endParaRPr lang="en-US" sz="2187" dirty="0">
              <a:latin typeface="Alef" panose="00000500000000000000" pitchFamily="2" charset="-79"/>
            </a:endParaRPr>
          </a:p>
        </p:txBody>
      </p:sp>
      <p:sp>
        <p:nvSpPr>
          <p:cNvPr id="10" name="Text 7"/>
          <p:cNvSpPr/>
          <p:nvPr/>
        </p:nvSpPr>
        <p:spPr>
          <a:xfrm>
            <a:off x="9346406" y="4391263"/>
            <a:ext cx="2949416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 rtl="1">
              <a:lnSpc>
                <a:spcPts val="2799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Alef" panose="00000500000000000000" pitchFamily="2" charset="-79"/>
                <a:ea typeface="PT Sans" pitchFamily="34" charset="-122"/>
                <a:cs typeface="Alef" panose="00000500000000000000" pitchFamily="2" charset="-79"/>
              </a:rPr>
              <a:t>נחקור אפיקי מימון, גיוס הון, ניהול תזרים מזומנים ויעוץ פיננסי.</a:t>
            </a:r>
            <a:endParaRPr lang="en-US" sz="1750" dirty="0">
              <a:latin typeface="Alef" panose="00000500000000000000" pitchFamily="2" charset="-79"/>
            </a:endParaRPr>
          </a:p>
        </p:txBody>
      </p:sp>
      <p:pic>
        <p:nvPicPr>
          <p:cNvPr id="11" name="Image 1" descr="preencoded.png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85000"/>
            </a:srgbClr>
          </a:solidFill>
          <a:ln/>
        </p:spPr>
      </p:sp>
      <p:sp>
        <p:nvSpPr>
          <p:cNvPr id="6" name="Text 2"/>
          <p:cNvSpPr/>
          <p:nvPr/>
        </p:nvSpPr>
        <p:spPr>
          <a:xfrm>
            <a:off x="2348389" y="1656874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 rtl="1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00002E"/>
                </a:solidFill>
                <a:latin typeface="Alef" panose="00000500000000000000" pitchFamily="2" charset="-79"/>
                <a:ea typeface="Nunito" pitchFamily="34" charset="-122"/>
                <a:cs typeface="Alef" panose="00000500000000000000" pitchFamily="2" charset="-79"/>
              </a:rPr>
              <a:t>מבנה המפגשים</a:t>
            </a:r>
            <a:endParaRPr lang="en-US" sz="4374" dirty="0">
              <a:latin typeface="Alef" panose="00000500000000000000" pitchFamily="2" charset="-79"/>
            </a:endParaRPr>
          </a:p>
        </p:txBody>
      </p:sp>
      <p:sp>
        <p:nvSpPr>
          <p:cNvPr id="7" name="Shape 3"/>
          <p:cNvSpPr/>
          <p:nvPr/>
        </p:nvSpPr>
        <p:spPr>
          <a:xfrm>
            <a:off x="7301270" y="2684502"/>
            <a:ext cx="27742" cy="3888224"/>
          </a:xfrm>
          <a:prstGeom prst="rect">
            <a:avLst/>
          </a:prstGeom>
          <a:solidFill>
            <a:srgbClr val="DFDFEB"/>
          </a:solidFill>
          <a:ln/>
        </p:spPr>
      </p:sp>
      <p:sp>
        <p:nvSpPr>
          <p:cNvPr id="8" name="Shape 4"/>
          <p:cNvSpPr/>
          <p:nvPr/>
        </p:nvSpPr>
        <p:spPr>
          <a:xfrm>
            <a:off x="6287512" y="3094137"/>
            <a:ext cx="777597" cy="27742"/>
          </a:xfrm>
          <a:prstGeom prst="rect">
            <a:avLst/>
          </a:prstGeom>
          <a:solidFill>
            <a:srgbClr val="2D4DF2"/>
          </a:solidFill>
          <a:ln/>
        </p:spPr>
      </p:sp>
      <p:sp>
        <p:nvSpPr>
          <p:cNvPr id="9" name="Shape 5"/>
          <p:cNvSpPr/>
          <p:nvPr/>
        </p:nvSpPr>
        <p:spPr>
          <a:xfrm>
            <a:off x="7065109" y="2858095"/>
            <a:ext cx="499943" cy="499943"/>
          </a:xfrm>
          <a:prstGeom prst="roundRect">
            <a:avLst>
              <a:gd name="adj" fmla="val 80001"/>
            </a:avLst>
          </a:prstGeom>
          <a:solidFill>
            <a:srgbClr val="F3F3FF"/>
          </a:solidFill>
          <a:ln w="22860">
            <a:solidFill>
              <a:srgbClr val="00002E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7215009" y="2899767"/>
            <a:ext cx="20002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 rtl="1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2D4DF2"/>
                </a:solidFill>
                <a:latin typeface="Alef" panose="00000500000000000000" pitchFamily="2" charset="-79"/>
                <a:ea typeface="Nunito" pitchFamily="34" charset="-122"/>
                <a:cs typeface="Alef" panose="00000500000000000000" pitchFamily="2" charset="-79"/>
              </a:rPr>
              <a:t>1</a:t>
            </a:r>
            <a:endParaRPr lang="en-US" sz="2624" dirty="0">
              <a:latin typeface="Alef" panose="00000500000000000000" pitchFamily="2" charset="-79"/>
            </a:endParaRPr>
          </a:p>
        </p:txBody>
      </p:sp>
      <p:sp>
        <p:nvSpPr>
          <p:cNvPr id="11" name="Text 7"/>
          <p:cNvSpPr/>
          <p:nvPr/>
        </p:nvSpPr>
        <p:spPr>
          <a:xfrm>
            <a:off x="3315533" y="2906673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 rtl="1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D4DF2"/>
                </a:solidFill>
                <a:latin typeface="Alef" panose="00000500000000000000" pitchFamily="2" charset="-79"/>
                <a:ea typeface="Nunito" pitchFamily="34" charset="-122"/>
                <a:cs typeface="Alef" panose="00000500000000000000" pitchFamily="2" charset="-79"/>
              </a:rPr>
              <a:t>הצגת נושא</a:t>
            </a:r>
            <a:endParaRPr lang="en-US" sz="2187" dirty="0">
              <a:latin typeface="Alef" panose="00000500000000000000" pitchFamily="2" charset="-79"/>
            </a:endParaRPr>
          </a:p>
        </p:txBody>
      </p:sp>
      <p:sp>
        <p:nvSpPr>
          <p:cNvPr id="12" name="Text 8"/>
          <p:cNvSpPr/>
          <p:nvPr/>
        </p:nvSpPr>
        <p:spPr>
          <a:xfrm>
            <a:off x="2348389" y="3387090"/>
            <a:ext cx="3744635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 rtl="1">
              <a:lnSpc>
                <a:spcPts val="2799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Alef" panose="00000500000000000000" pitchFamily="2" charset="-79"/>
                <a:ea typeface="PT Sans" pitchFamily="34" charset="-122"/>
                <a:cs typeface="Alef" panose="00000500000000000000" pitchFamily="2" charset="-79"/>
              </a:rPr>
              <a:t>נתחיל כל מפגש בהצגת הנושא והחומרים הרלוונטיים לדיון.</a:t>
            </a:r>
            <a:endParaRPr lang="en-US" sz="1750" dirty="0">
              <a:latin typeface="Alef" panose="00000500000000000000" pitchFamily="2" charset="-79"/>
            </a:endParaRPr>
          </a:p>
        </p:txBody>
      </p:sp>
      <p:sp>
        <p:nvSpPr>
          <p:cNvPr id="13" name="Shape 9"/>
          <p:cNvSpPr/>
          <p:nvPr/>
        </p:nvSpPr>
        <p:spPr>
          <a:xfrm>
            <a:off x="7565053" y="4204990"/>
            <a:ext cx="777597" cy="27742"/>
          </a:xfrm>
          <a:prstGeom prst="rect">
            <a:avLst/>
          </a:prstGeom>
          <a:solidFill>
            <a:srgbClr val="015F98"/>
          </a:solidFill>
          <a:ln/>
        </p:spPr>
      </p:sp>
      <p:sp>
        <p:nvSpPr>
          <p:cNvPr id="14" name="Shape 10"/>
          <p:cNvSpPr/>
          <p:nvPr/>
        </p:nvSpPr>
        <p:spPr>
          <a:xfrm>
            <a:off x="7065109" y="3968948"/>
            <a:ext cx="499943" cy="499943"/>
          </a:xfrm>
          <a:prstGeom prst="roundRect">
            <a:avLst>
              <a:gd name="adj" fmla="val 80001"/>
            </a:avLst>
          </a:prstGeom>
          <a:solidFill>
            <a:srgbClr val="F3F3FF"/>
          </a:solidFill>
          <a:ln w="22860">
            <a:solidFill>
              <a:srgbClr val="00002E"/>
            </a:solidFill>
            <a:prstDash val="solid"/>
          </a:ln>
        </p:spPr>
      </p:sp>
      <p:sp>
        <p:nvSpPr>
          <p:cNvPr id="15" name="Text 11"/>
          <p:cNvSpPr/>
          <p:nvPr/>
        </p:nvSpPr>
        <p:spPr>
          <a:xfrm>
            <a:off x="7215009" y="4010620"/>
            <a:ext cx="20002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 rtl="1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015F98"/>
                </a:solidFill>
                <a:latin typeface="Alef" panose="00000500000000000000" pitchFamily="2" charset="-79"/>
                <a:ea typeface="Nunito" pitchFamily="34" charset="-122"/>
                <a:cs typeface="Alef" panose="00000500000000000000" pitchFamily="2" charset="-79"/>
              </a:rPr>
              <a:t>2</a:t>
            </a:r>
            <a:endParaRPr lang="en-US" sz="2624" dirty="0">
              <a:latin typeface="Alef" panose="00000500000000000000" pitchFamily="2" charset="-79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8537138" y="4017526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 rtl="1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015F98"/>
                </a:solidFill>
                <a:latin typeface="Alef" panose="00000500000000000000" pitchFamily="2" charset="-79"/>
                <a:ea typeface="Nunito" pitchFamily="34" charset="-122"/>
                <a:cs typeface="Alef" panose="00000500000000000000" pitchFamily="2" charset="-79"/>
              </a:rPr>
              <a:t>למידה אקטיבית</a:t>
            </a:r>
            <a:endParaRPr lang="en-US" sz="2187" dirty="0">
              <a:latin typeface="Alef" panose="00000500000000000000" pitchFamily="2" charset="-79"/>
            </a:endParaRPr>
          </a:p>
        </p:txBody>
      </p:sp>
      <p:sp>
        <p:nvSpPr>
          <p:cNvPr id="17" name="Text 13"/>
          <p:cNvSpPr/>
          <p:nvPr/>
        </p:nvSpPr>
        <p:spPr>
          <a:xfrm>
            <a:off x="8537138" y="4497943"/>
            <a:ext cx="3744754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 rtl="1">
              <a:lnSpc>
                <a:spcPts val="2799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Alef" panose="00000500000000000000" pitchFamily="2" charset="-79"/>
                <a:ea typeface="PT Sans" pitchFamily="34" charset="-122"/>
                <a:cs typeface="Alef" panose="00000500000000000000" pitchFamily="2" charset="-79"/>
              </a:rPr>
              <a:t>נשלב דיונים, סדנאות וביצוע משימות קבוצתיות להטמעת החומר.</a:t>
            </a:r>
            <a:endParaRPr lang="en-US" sz="1750" dirty="0">
              <a:latin typeface="Alef" panose="00000500000000000000" pitchFamily="2" charset="-79"/>
            </a:endParaRPr>
          </a:p>
        </p:txBody>
      </p:sp>
      <p:sp>
        <p:nvSpPr>
          <p:cNvPr id="18" name="Shape 14"/>
          <p:cNvSpPr/>
          <p:nvPr/>
        </p:nvSpPr>
        <p:spPr>
          <a:xfrm>
            <a:off x="6287512" y="5204758"/>
            <a:ext cx="777597" cy="27742"/>
          </a:xfrm>
          <a:prstGeom prst="rect">
            <a:avLst/>
          </a:prstGeom>
          <a:solidFill>
            <a:srgbClr val="AD1F96"/>
          </a:solidFill>
          <a:ln/>
        </p:spPr>
      </p:sp>
      <p:sp>
        <p:nvSpPr>
          <p:cNvPr id="19" name="Shape 15"/>
          <p:cNvSpPr/>
          <p:nvPr/>
        </p:nvSpPr>
        <p:spPr>
          <a:xfrm>
            <a:off x="7065109" y="4968716"/>
            <a:ext cx="499943" cy="499943"/>
          </a:xfrm>
          <a:prstGeom prst="roundRect">
            <a:avLst>
              <a:gd name="adj" fmla="val 80001"/>
            </a:avLst>
          </a:prstGeom>
          <a:solidFill>
            <a:srgbClr val="F3F3FF"/>
          </a:solidFill>
          <a:ln w="22860">
            <a:solidFill>
              <a:srgbClr val="00002E"/>
            </a:solidFill>
            <a:prstDash val="solid"/>
          </a:ln>
        </p:spPr>
      </p:sp>
      <p:sp>
        <p:nvSpPr>
          <p:cNvPr id="20" name="Text 16"/>
          <p:cNvSpPr/>
          <p:nvPr/>
        </p:nvSpPr>
        <p:spPr>
          <a:xfrm>
            <a:off x="7215009" y="5010388"/>
            <a:ext cx="20002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 rtl="1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AD1F96"/>
                </a:solidFill>
                <a:latin typeface="Alef" panose="00000500000000000000" pitchFamily="2" charset="-79"/>
                <a:ea typeface="Nunito" pitchFamily="34" charset="-122"/>
                <a:cs typeface="Alef" panose="00000500000000000000" pitchFamily="2" charset="-79"/>
              </a:rPr>
              <a:t>3</a:t>
            </a:r>
            <a:endParaRPr lang="en-US" sz="2624" dirty="0">
              <a:latin typeface="Alef" panose="00000500000000000000" pitchFamily="2" charset="-79"/>
            </a:endParaRPr>
          </a:p>
        </p:txBody>
      </p:sp>
      <p:sp>
        <p:nvSpPr>
          <p:cNvPr id="21" name="Text 17"/>
          <p:cNvSpPr/>
          <p:nvPr/>
        </p:nvSpPr>
        <p:spPr>
          <a:xfrm>
            <a:off x="3315533" y="5017294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 rtl="1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AD1F96"/>
                </a:solidFill>
                <a:latin typeface="Alef" panose="00000500000000000000" pitchFamily="2" charset="-79"/>
                <a:ea typeface="Nunito" pitchFamily="34" charset="-122"/>
                <a:cs typeface="Alef" panose="00000500000000000000" pitchFamily="2" charset="-79"/>
              </a:rPr>
              <a:t>סיכום ויישום</a:t>
            </a:r>
            <a:endParaRPr lang="en-US" sz="2187" dirty="0">
              <a:latin typeface="Alef" panose="00000500000000000000" pitchFamily="2" charset="-79"/>
            </a:endParaRPr>
          </a:p>
        </p:txBody>
      </p:sp>
      <p:sp>
        <p:nvSpPr>
          <p:cNvPr id="22" name="Text 18"/>
          <p:cNvSpPr/>
          <p:nvPr/>
        </p:nvSpPr>
        <p:spPr>
          <a:xfrm>
            <a:off x="2348389" y="5497711"/>
            <a:ext cx="3744635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 rtl="1">
              <a:lnSpc>
                <a:spcPts val="2799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Alef" panose="00000500000000000000" pitchFamily="2" charset="-79"/>
                <a:ea typeface="PT Sans" pitchFamily="34" charset="-122"/>
                <a:cs typeface="Alef" panose="00000500000000000000" pitchFamily="2" charset="-79"/>
              </a:rPr>
              <a:t>נסכם את המרכזי ונבחן כיצד ליישם את הידע שרכשנו.</a:t>
            </a:r>
            <a:endParaRPr lang="en-US" sz="1750" dirty="0">
              <a:latin typeface="Alef" panose="00000500000000000000" pitchFamily="2" charset="-79"/>
            </a:endParaRPr>
          </a:p>
        </p:txBody>
      </p:sp>
      <p:pic>
        <p:nvPicPr>
          <p:cNvPr id="23" name="Image 2" descr="preencoded.png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348389" y="1753076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 rtl="1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00002E"/>
                </a:solidFill>
                <a:latin typeface="Alef" panose="00000500000000000000" pitchFamily="2" charset="-79"/>
                <a:ea typeface="Nunito" pitchFamily="34" charset="-122"/>
                <a:cs typeface="Alef" panose="00000500000000000000" pitchFamily="2" charset="-79"/>
              </a:rPr>
              <a:t>משימות והגשות</a:t>
            </a:r>
            <a:endParaRPr lang="en-US" sz="4374" dirty="0">
              <a:latin typeface="Alef" panose="00000500000000000000" pitchFamily="2" charset="-79"/>
            </a:endParaRPr>
          </a:p>
        </p:txBody>
      </p:sp>
      <p:sp>
        <p:nvSpPr>
          <p:cNvPr id="5" name="Shape 2"/>
          <p:cNvSpPr/>
          <p:nvPr/>
        </p:nvSpPr>
        <p:spPr>
          <a:xfrm>
            <a:off x="2348389" y="2891790"/>
            <a:ext cx="4855726" cy="1681282"/>
          </a:xfrm>
          <a:prstGeom prst="roundRect">
            <a:avLst>
              <a:gd name="adj" fmla="val 23789"/>
            </a:avLst>
          </a:prstGeom>
          <a:solidFill>
            <a:srgbClr val="F3F3FF"/>
          </a:solidFill>
          <a:ln w="22860">
            <a:solidFill>
              <a:srgbClr val="00002E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2593419" y="3136821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 rtl="1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D4DF2"/>
                </a:solidFill>
                <a:latin typeface="Alef" panose="00000500000000000000" pitchFamily="2" charset="-79"/>
                <a:ea typeface="Nunito" pitchFamily="34" charset="-122"/>
                <a:cs typeface="Alef" panose="00000500000000000000" pitchFamily="2" charset="-79"/>
              </a:rPr>
              <a:t>תרגילים אישיים</a:t>
            </a:r>
            <a:endParaRPr lang="en-US" sz="2187" dirty="0">
              <a:latin typeface="Alef" panose="00000500000000000000" pitchFamily="2" charset="-79"/>
            </a:endParaRPr>
          </a:p>
        </p:txBody>
      </p:sp>
      <p:sp>
        <p:nvSpPr>
          <p:cNvPr id="7" name="Text 4"/>
          <p:cNvSpPr/>
          <p:nvPr/>
        </p:nvSpPr>
        <p:spPr>
          <a:xfrm>
            <a:off x="2593419" y="3617238"/>
            <a:ext cx="4365665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 rtl="1">
              <a:lnSpc>
                <a:spcPts val="2799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Alef" panose="00000500000000000000" pitchFamily="2" charset="-79"/>
                <a:ea typeface="PT Sans" pitchFamily="34" charset="-122"/>
                <a:cs typeface="Alef" panose="00000500000000000000" pitchFamily="2" charset="-79"/>
              </a:rPr>
              <a:t>משימות קצרות לשיפור מיומנויות אישיות כמו ניהול זמן וחשיבה יזמית.</a:t>
            </a:r>
            <a:endParaRPr lang="en-US" sz="1750" dirty="0">
              <a:latin typeface="Alef" panose="00000500000000000000" pitchFamily="2" charset="-79"/>
            </a:endParaRPr>
          </a:p>
        </p:txBody>
      </p:sp>
      <p:sp>
        <p:nvSpPr>
          <p:cNvPr id="8" name="Shape 5"/>
          <p:cNvSpPr/>
          <p:nvPr/>
        </p:nvSpPr>
        <p:spPr>
          <a:xfrm>
            <a:off x="7426285" y="2891790"/>
            <a:ext cx="4855726" cy="1681282"/>
          </a:xfrm>
          <a:prstGeom prst="roundRect">
            <a:avLst>
              <a:gd name="adj" fmla="val 23789"/>
            </a:avLst>
          </a:prstGeom>
          <a:solidFill>
            <a:srgbClr val="F3F3FF"/>
          </a:solidFill>
          <a:ln w="22860">
            <a:solidFill>
              <a:srgbClr val="00002E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7671316" y="3136821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 rtl="1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015F98"/>
                </a:solidFill>
                <a:latin typeface="Alef" panose="00000500000000000000" pitchFamily="2" charset="-79"/>
                <a:ea typeface="Nunito" pitchFamily="34" charset="-122"/>
                <a:cs typeface="Alef" panose="00000500000000000000" pitchFamily="2" charset="-79"/>
              </a:rPr>
              <a:t>פרויקט מסכם</a:t>
            </a:r>
            <a:endParaRPr lang="en-US" sz="2187" dirty="0">
              <a:latin typeface="Alef" panose="00000500000000000000" pitchFamily="2" charset="-79"/>
            </a:endParaRPr>
          </a:p>
        </p:txBody>
      </p:sp>
      <p:sp>
        <p:nvSpPr>
          <p:cNvPr id="10" name="Text 7"/>
          <p:cNvSpPr/>
          <p:nvPr/>
        </p:nvSpPr>
        <p:spPr>
          <a:xfrm>
            <a:off x="7671316" y="3617238"/>
            <a:ext cx="4365665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 rtl="1">
              <a:lnSpc>
                <a:spcPts val="2799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Alef" panose="00000500000000000000" pitchFamily="2" charset="-79"/>
                <a:ea typeface="PT Sans" pitchFamily="34" charset="-122"/>
                <a:cs typeface="Alef" panose="00000500000000000000" pitchFamily="2" charset="-79"/>
              </a:rPr>
              <a:t>פיתוח תכנית עסקית מלאה כולל ניתוח שוק, תכנון פיננסי ואסטרטגיית שיווק.</a:t>
            </a:r>
            <a:endParaRPr lang="en-US" sz="1750" dirty="0">
              <a:latin typeface="Alef" panose="00000500000000000000" pitchFamily="2" charset="-79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2348389" y="4795242"/>
            <a:ext cx="4855726" cy="1681282"/>
          </a:xfrm>
          <a:prstGeom prst="roundRect">
            <a:avLst>
              <a:gd name="adj" fmla="val 23789"/>
            </a:avLst>
          </a:prstGeom>
          <a:solidFill>
            <a:srgbClr val="F3F3FF"/>
          </a:solidFill>
          <a:ln w="22860">
            <a:solidFill>
              <a:srgbClr val="00002E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2593419" y="5040273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 rtl="1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AD1F96"/>
                </a:solidFill>
                <a:latin typeface="Alef" panose="00000500000000000000" pitchFamily="2" charset="-79"/>
                <a:ea typeface="Nunito" pitchFamily="34" charset="-122"/>
                <a:cs typeface="Alef" panose="00000500000000000000" pitchFamily="2" charset="-79"/>
              </a:rPr>
              <a:t>הצגה קבוצתית</a:t>
            </a:r>
            <a:endParaRPr lang="en-US" sz="2187" dirty="0">
              <a:latin typeface="Alef" panose="00000500000000000000" pitchFamily="2" charset="-79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2593419" y="5520690"/>
            <a:ext cx="4365665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 rtl="1">
              <a:lnSpc>
                <a:spcPts val="2799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Alef" panose="00000500000000000000" pitchFamily="2" charset="-79"/>
                <a:ea typeface="PT Sans" pitchFamily="34" charset="-122"/>
                <a:cs typeface="Alef" panose="00000500000000000000" pitchFamily="2" charset="-79"/>
              </a:rPr>
              <a:t>הצגת הפרויקט המסכם בפני המרצים והמשתתפים האחרים.</a:t>
            </a:r>
            <a:endParaRPr lang="en-US" sz="1750" dirty="0">
              <a:latin typeface="Alef" panose="00000500000000000000" pitchFamily="2" charset="-79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7426285" y="4795242"/>
            <a:ext cx="4855726" cy="1681282"/>
          </a:xfrm>
          <a:prstGeom prst="roundRect">
            <a:avLst>
              <a:gd name="adj" fmla="val 23789"/>
            </a:avLst>
          </a:prstGeom>
          <a:solidFill>
            <a:srgbClr val="F3F3FF"/>
          </a:solidFill>
          <a:ln w="22860">
            <a:solidFill>
              <a:srgbClr val="00002E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7671316" y="5040273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 rtl="1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D4DF2"/>
                </a:solidFill>
                <a:latin typeface="Alef" panose="00000500000000000000" pitchFamily="2" charset="-79"/>
                <a:ea typeface="Nunito" pitchFamily="34" charset="-122"/>
                <a:cs typeface="Alef" panose="00000500000000000000" pitchFamily="2" charset="-79"/>
              </a:rPr>
              <a:t>הערכה מתמשכת</a:t>
            </a:r>
            <a:endParaRPr lang="en-US" sz="2187" dirty="0">
              <a:latin typeface="Alef" panose="00000500000000000000" pitchFamily="2" charset="-79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7671316" y="5520690"/>
            <a:ext cx="436566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 rtl="1">
              <a:lnSpc>
                <a:spcPts val="2799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Alef" panose="00000500000000000000" pitchFamily="2" charset="-79"/>
                <a:ea typeface="PT Sans" pitchFamily="34" charset="-122"/>
                <a:cs typeface="Alef" panose="00000500000000000000" pitchFamily="2" charset="-79"/>
              </a:rPr>
              <a:t>משוב ומעקב אחר התקדמות במשך הקורס.</a:t>
            </a:r>
            <a:endParaRPr lang="en-US" sz="1750" dirty="0">
              <a:latin typeface="Alef" panose="00000500000000000000" pitchFamily="2" charset="-79"/>
            </a:endParaRPr>
          </a:p>
        </p:txBody>
      </p:sp>
      <p:pic>
        <p:nvPicPr>
          <p:cNvPr id="17" name="Image 1" descr="preencoded.png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348389" y="2438876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 rtl="1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00002E"/>
                </a:solidFill>
                <a:latin typeface="Alef" panose="00000500000000000000" pitchFamily="2" charset="-79"/>
                <a:ea typeface="Nunito" pitchFamily="34" charset="-122"/>
                <a:cs typeface="Alef" panose="00000500000000000000" pitchFamily="2" charset="-79"/>
              </a:rPr>
              <a:t>הדרכה ותמיכה</a:t>
            </a:r>
            <a:endParaRPr lang="en-US" sz="4374" dirty="0">
              <a:latin typeface="Alef" panose="00000500000000000000" pitchFamily="2" charset="-79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8389" y="3577590"/>
            <a:ext cx="444341" cy="44434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348389" y="4244102"/>
            <a:ext cx="223337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 rtl="1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D4DF2"/>
                </a:solidFill>
                <a:latin typeface="Alef" panose="00000500000000000000" pitchFamily="2" charset="-79"/>
                <a:ea typeface="Nunito" pitchFamily="34" charset="-122"/>
                <a:cs typeface="Alef" panose="00000500000000000000" pitchFamily="2" charset="-79"/>
              </a:rPr>
              <a:t>מפגשים אישיים</a:t>
            </a:r>
            <a:endParaRPr lang="en-US" sz="2187" dirty="0">
              <a:latin typeface="Alef" panose="00000500000000000000" pitchFamily="2" charset="-79"/>
            </a:endParaRPr>
          </a:p>
        </p:txBody>
      </p:sp>
      <p:sp>
        <p:nvSpPr>
          <p:cNvPr id="7" name="Text 3"/>
          <p:cNvSpPr/>
          <p:nvPr/>
        </p:nvSpPr>
        <p:spPr>
          <a:xfrm>
            <a:off x="2348389" y="4724519"/>
            <a:ext cx="2233374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 rtl="1">
              <a:lnSpc>
                <a:spcPts val="2799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Alef" panose="00000500000000000000" pitchFamily="2" charset="-79"/>
                <a:ea typeface="PT Sans" pitchFamily="34" charset="-122"/>
                <a:cs typeface="Alef" panose="00000500000000000000" pitchFamily="2" charset="-79"/>
              </a:rPr>
              <a:t>זמן אחד על אחד לייעוץ ותמיכה בפרויקט שלכם.</a:t>
            </a:r>
            <a:endParaRPr lang="en-US" sz="1750" dirty="0">
              <a:latin typeface="Alef" panose="00000500000000000000" pitchFamily="2" charset="-79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5019" y="3577590"/>
            <a:ext cx="444341" cy="444341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4915019" y="4244102"/>
            <a:ext cx="223349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 rtl="1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015F98"/>
                </a:solidFill>
                <a:latin typeface="Alef" panose="00000500000000000000" pitchFamily="2" charset="-79"/>
                <a:ea typeface="Nunito" pitchFamily="34" charset="-122"/>
                <a:cs typeface="Alef" panose="00000500000000000000" pitchFamily="2" charset="-79"/>
              </a:rPr>
              <a:t>קו עזרה</a:t>
            </a:r>
            <a:endParaRPr lang="en-US" sz="2187" dirty="0">
              <a:latin typeface="Alef" panose="00000500000000000000" pitchFamily="2" charset="-79"/>
            </a:endParaRPr>
          </a:p>
        </p:txBody>
      </p:sp>
      <p:sp>
        <p:nvSpPr>
          <p:cNvPr id="10" name="Text 5"/>
          <p:cNvSpPr/>
          <p:nvPr/>
        </p:nvSpPr>
        <p:spPr>
          <a:xfrm>
            <a:off x="4915019" y="4724519"/>
            <a:ext cx="2233493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 rtl="1">
              <a:lnSpc>
                <a:spcPts val="2799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Alef" panose="00000500000000000000" pitchFamily="2" charset="-79"/>
                <a:ea typeface="PT Sans" pitchFamily="34" charset="-122"/>
                <a:cs typeface="Alef" panose="00000500000000000000" pitchFamily="2" charset="-79"/>
              </a:rPr>
              <a:t>אפשרות לקבלת תמיכה ועצות בכל שאלה או בעיה.</a:t>
            </a:r>
            <a:endParaRPr lang="en-US" sz="1750" dirty="0">
              <a:latin typeface="Alef" panose="00000500000000000000" pitchFamily="2" charset="-79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81768" y="3577590"/>
            <a:ext cx="444341" cy="444341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7481768" y="4244102"/>
            <a:ext cx="223337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 rtl="1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AD1F96"/>
                </a:solidFill>
                <a:latin typeface="Alef" panose="00000500000000000000" pitchFamily="2" charset="-79"/>
                <a:ea typeface="Nunito" pitchFamily="34" charset="-122"/>
                <a:cs typeface="Alef" panose="00000500000000000000" pitchFamily="2" charset="-79"/>
              </a:rPr>
              <a:t>מאגר משאבים</a:t>
            </a:r>
            <a:endParaRPr lang="en-US" sz="2187" dirty="0">
              <a:latin typeface="Alef" panose="00000500000000000000" pitchFamily="2" charset="-79"/>
            </a:endParaRPr>
          </a:p>
        </p:txBody>
      </p:sp>
      <p:sp>
        <p:nvSpPr>
          <p:cNvPr id="13" name="Text 7"/>
          <p:cNvSpPr/>
          <p:nvPr/>
        </p:nvSpPr>
        <p:spPr>
          <a:xfrm>
            <a:off x="7481768" y="4724519"/>
            <a:ext cx="2233374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 rtl="1">
              <a:lnSpc>
                <a:spcPts val="2799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Alef" panose="00000500000000000000" pitchFamily="2" charset="-79"/>
                <a:ea typeface="PT Sans" pitchFamily="34" charset="-122"/>
                <a:cs typeface="Alef" panose="00000500000000000000" pitchFamily="2" charset="-79"/>
              </a:rPr>
              <a:t>גישה למאגר של מצגות, מאמרים ומידע רלוונטי.</a:t>
            </a:r>
            <a:endParaRPr lang="en-US" sz="1750" dirty="0">
              <a:latin typeface="Alef" panose="00000500000000000000" pitchFamily="2" charset="-79"/>
            </a:endParaRPr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48399" y="3577590"/>
            <a:ext cx="444341" cy="444341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10048399" y="4244102"/>
            <a:ext cx="223349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 rtl="1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D4DF2"/>
                </a:solidFill>
                <a:latin typeface="Alef" panose="00000500000000000000" pitchFamily="2" charset="-79"/>
                <a:ea typeface="Nunito" pitchFamily="34" charset="-122"/>
                <a:cs typeface="Alef" panose="00000500000000000000" pitchFamily="2" charset="-79"/>
              </a:rPr>
              <a:t>קבוצת תמיכה</a:t>
            </a:r>
            <a:endParaRPr lang="en-US" sz="2187" dirty="0">
              <a:latin typeface="Alef" panose="00000500000000000000" pitchFamily="2" charset="-79"/>
            </a:endParaRPr>
          </a:p>
        </p:txBody>
      </p:sp>
      <p:sp>
        <p:nvSpPr>
          <p:cNvPr id="16" name="Text 9"/>
          <p:cNvSpPr/>
          <p:nvPr/>
        </p:nvSpPr>
        <p:spPr>
          <a:xfrm>
            <a:off x="10048399" y="4724519"/>
            <a:ext cx="2233493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 rtl="1">
              <a:lnSpc>
                <a:spcPts val="2799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Alef" panose="00000500000000000000" pitchFamily="2" charset="-79"/>
                <a:ea typeface="PT Sans" pitchFamily="34" charset="-122"/>
                <a:cs typeface="Alef" panose="00000500000000000000" pitchFamily="2" charset="-79"/>
              </a:rPr>
              <a:t>הזדמנות לשיתוף ולמידה הדדית עם יזמים אחרים.</a:t>
            </a:r>
            <a:endParaRPr lang="en-US" sz="1750" dirty="0">
              <a:latin typeface="Alef" panose="00000500000000000000" pitchFamily="2" charset="-79"/>
            </a:endParaRPr>
          </a:p>
        </p:txBody>
      </p:sp>
      <p:pic>
        <p:nvPicPr>
          <p:cNvPr id="17" name="Image 5" descr="preencoded.png">
            <a:hlinkClick r:id="rId9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649833" y="934760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 rtl="1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00002E"/>
                </a:solidFill>
                <a:latin typeface="Alef" panose="00000500000000000000" pitchFamily="2" charset="-79"/>
                <a:ea typeface="Nunito" pitchFamily="34" charset="-122"/>
                <a:cs typeface="Alef" panose="00000500000000000000" pitchFamily="2" charset="-79"/>
              </a:rPr>
              <a:t>הערכה והתקדמות</a:t>
            </a:r>
            <a:endParaRPr lang="en-US" sz="4374" dirty="0">
              <a:latin typeface="Alef" panose="00000500000000000000" pitchFamily="2" charset="-79"/>
            </a:endParaRPr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41715" y="1962388"/>
            <a:ext cx="1110972" cy="1777484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10094062" y="2184559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 rtl="1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D4DF2"/>
                </a:solidFill>
                <a:latin typeface="Alef" panose="00000500000000000000" pitchFamily="2" charset="-79"/>
                <a:ea typeface="Nunito" pitchFamily="34" charset="-122"/>
                <a:cs typeface="Alef" panose="00000500000000000000" pitchFamily="2" charset="-79"/>
              </a:rPr>
              <a:t>הערכת ביצועים</a:t>
            </a:r>
            <a:endParaRPr lang="en-US" sz="2187" dirty="0">
              <a:latin typeface="Alef" panose="00000500000000000000" pitchFamily="2" charset="-79"/>
            </a:endParaRPr>
          </a:p>
        </p:txBody>
      </p:sp>
      <p:sp>
        <p:nvSpPr>
          <p:cNvPr id="8" name="Text 3"/>
          <p:cNvSpPr/>
          <p:nvPr/>
        </p:nvSpPr>
        <p:spPr>
          <a:xfrm>
            <a:off x="5020625" y="2664976"/>
            <a:ext cx="7862173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 rtl="1">
              <a:lnSpc>
                <a:spcPts val="2799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Alef" panose="00000500000000000000" pitchFamily="2" charset="-79"/>
                <a:ea typeface="PT Sans" pitchFamily="34" charset="-122"/>
                <a:cs typeface="Alef" panose="00000500000000000000" pitchFamily="2" charset="-79"/>
              </a:rPr>
              <a:t>בדיקת מידת השגת היעדים והתקדמות במהלך הקורס.</a:t>
            </a:r>
            <a:endParaRPr lang="en-US" sz="1750" dirty="0">
              <a:latin typeface="Alef" panose="00000500000000000000" pitchFamily="2" charset="-79"/>
            </a:endParaRPr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41715" y="3739872"/>
            <a:ext cx="1110972" cy="1777484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10094062" y="3962043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 rtl="1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015F98"/>
                </a:solidFill>
                <a:latin typeface="Alef" panose="00000500000000000000" pitchFamily="2" charset="-79"/>
                <a:ea typeface="Nunito" pitchFamily="34" charset="-122"/>
                <a:cs typeface="Alef" panose="00000500000000000000" pitchFamily="2" charset="-79"/>
              </a:rPr>
              <a:t>משוב ודיאלוג</a:t>
            </a:r>
            <a:endParaRPr lang="en-US" sz="2187" dirty="0">
              <a:latin typeface="Alef" panose="00000500000000000000" pitchFamily="2" charset="-79"/>
            </a:endParaRPr>
          </a:p>
        </p:txBody>
      </p:sp>
      <p:sp>
        <p:nvSpPr>
          <p:cNvPr id="11" name="Text 5"/>
          <p:cNvSpPr/>
          <p:nvPr/>
        </p:nvSpPr>
        <p:spPr>
          <a:xfrm>
            <a:off x="5020625" y="4442460"/>
            <a:ext cx="7862173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 rtl="1">
              <a:lnSpc>
                <a:spcPts val="2799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Alef" panose="00000500000000000000" pitchFamily="2" charset="-79"/>
                <a:ea typeface="PT Sans" pitchFamily="34" charset="-122"/>
                <a:cs typeface="Alef" panose="00000500000000000000" pitchFamily="2" charset="-79"/>
              </a:rPr>
              <a:t>שיח עם המרצים לזיהוי נקודות חוזק, חולשות ושיפור.</a:t>
            </a:r>
            <a:endParaRPr lang="en-US" sz="1750" dirty="0">
              <a:latin typeface="Alef" panose="00000500000000000000" pitchFamily="2" charset="-79"/>
            </a:endParaRPr>
          </a:p>
        </p:txBody>
      </p:sp>
      <p:pic>
        <p:nvPicPr>
          <p:cNvPr id="12" name="Image 4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241715" y="5517356"/>
            <a:ext cx="1110972" cy="1777484"/>
          </a:xfrm>
          <a:prstGeom prst="rect">
            <a:avLst/>
          </a:prstGeom>
        </p:spPr>
      </p:pic>
      <p:sp>
        <p:nvSpPr>
          <p:cNvPr id="13" name="Text 6"/>
          <p:cNvSpPr/>
          <p:nvPr/>
        </p:nvSpPr>
        <p:spPr>
          <a:xfrm>
            <a:off x="10094062" y="5739527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 rtl="1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AD1F96"/>
                </a:solidFill>
                <a:latin typeface="Alef" panose="00000500000000000000" pitchFamily="2" charset="-79"/>
                <a:ea typeface="Nunito" pitchFamily="34" charset="-122"/>
                <a:cs typeface="Alef" panose="00000500000000000000" pitchFamily="2" charset="-79"/>
              </a:rPr>
              <a:t>תעודת סיום</a:t>
            </a:r>
            <a:endParaRPr lang="en-US" sz="2187" dirty="0">
              <a:latin typeface="Alef" panose="00000500000000000000" pitchFamily="2" charset="-79"/>
            </a:endParaRPr>
          </a:p>
        </p:txBody>
      </p:sp>
      <p:sp>
        <p:nvSpPr>
          <p:cNvPr id="14" name="Text 7"/>
          <p:cNvSpPr/>
          <p:nvPr/>
        </p:nvSpPr>
        <p:spPr>
          <a:xfrm>
            <a:off x="5020625" y="6219944"/>
            <a:ext cx="7862173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 rtl="1">
              <a:lnSpc>
                <a:spcPts val="2799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Alef" panose="00000500000000000000" pitchFamily="2" charset="-79"/>
                <a:ea typeface="PT Sans" pitchFamily="34" charset="-122"/>
                <a:cs typeface="Alef" panose="00000500000000000000" pitchFamily="2" charset="-79"/>
              </a:rPr>
              <a:t>הוקרה על השלמת הקורס והמאמץ שהושקע.</a:t>
            </a:r>
            <a:endParaRPr lang="en-US" sz="1750" dirty="0">
              <a:latin typeface="Alef" panose="00000500000000000000" pitchFamily="2" charset="-79"/>
            </a:endParaRPr>
          </a:p>
        </p:txBody>
      </p:sp>
      <p:pic>
        <p:nvPicPr>
          <p:cNvPr id="15" name="Image 5" descr="preencoded.png">
            <a:hlinkClick r:id="rId9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348389" y="2488168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 rtl="1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00002E"/>
                </a:solidFill>
                <a:latin typeface="Alef" panose="00000500000000000000" pitchFamily="2" charset="-79"/>
                <a:ea typeface="Nunito" pitchFamily="34" charset="-122"/>
                <a:cs typeface="Alef" panose="00000500000000000000" pitchFamily="2" charset="-79"/>
              </a:rPr>
              <a:t>סיכום והצצה לעתיד</a:t>
            </a:r>
            <a:endParaRPr lang="en-US" sz="4374" dirty="0">
              <a:latin typeface="Alef" panose="00000500000000000000" pitchFamily="2" charset="-79"/>
            </a:endParaRPr>
          </a:p>
        </p:txBody>
      </p:sp>
      <p:sp>
        <p:nvSpPr>
          <p:cNvPr id="5" name="Shape 2"/>
          <p:cNvSpPr/>
          <p:nvPr/>
        </p:nvSpPr>
        <p:spPr>
          <a:xfrm>
            <a:off x="2348389" y="3626882"/>
            <a:ext cx="9933503" cy="2114550"/>
          </a:xfrm>
          <a:prstGeom prst="roundRect">
            <a:avLst>
              <a:gd name="adj" fmla="val 18915"/>
            </a:avLst>
          </a:prstGeom>
          <a:solidFill>
            <a:srgbClr val="F3F3FF"/>
          </a:solidFill>
          <a:ln w="53340">
            <a:solidFill>
              <a:srgbClr val="DFDFEB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2625209" y="3821073"/>
            <a:ext cx="2826663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 rtl="1">
              <a:lnSpc>
                <a:spcPts val="2799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Alef" panose="00000500000000000000" pitchFamily="2" charset="-79"/>
                <a:ea typeface="PT Sans" pitchFamily="34" charset="-122"/>
                <a:cs typeface="Alef" panose="00000500000000000000" pitchFamily="2" charset="-79"/>
              </a:rPr>
              <a:t>תוכן הקורס</a:t>
            </a:r>
            <a:endParaRPr lang="en-US" sz="1750" dirty="0">
              <a:latin typeface="Alef" panose="00000500000000000000" pitchFamily="2" charset="-79"/>
            </a:endParaRPr>
          </a:p>
        </p:txBody>
      </p:sp>
      <p:sp>
        <p:nvSpPr>
          <p:cNvPr id="7" name="Text 4"/>
          <p:cNvSpPr/>
          <p:nvPr/>
        </p:nvSpPr>
        <p:spPr>
          <a:xfrm>
            <a:off x="5903833" y="3821073"/>
            <a:ext cx="2822853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 rtl="1">
              <a:lnSpc>
                <a:spcPts val="2799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Alef" panose="00000500000000000000" pitchFamily="2" charset="-79"/>
                <a:ea typeface="PT Sans" pitchFamily="34" charset="-122"/>
                <a:cs typeface="Alef" panose="00000500000000000000" pitchFamily="2" charset="-79"/>
              </a:rPr>
              <a:t>מיומנויות שנרכשו</a:t>
            </a:r>
            <a:endParaRPr lang="en-US" sz="1750" dirty="0">
              <a:latin typeface="Alef" panose="00000500000000000000" pitchFamily="2" charset="-79"/>
            </a:endParaRPr>
          </a:p>
        </p:txBody>
      </p:sp>
      <p:sp>
        <p:nvSpPr>
          <p:cNvPr id="8" name="Text 5"/>
          <p:cNvSpPr/>
          <p:nvPr/>
        </p:nvSpPr>
        <p:spPr>
          <a:xfrm>
            <a:off x="9178647" y="3821073"/>
            <a:ext cx="2826663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 rtl="1">
              <a:lnSpc>
                <a:spcPts val="2799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Alef" panose="00000500000000000000" pitchFamily="2" charset="-79"/>
                <a:ea typeface="PT Sans" pitchFamily="34" charset="-122"/>
                <a:cs typeface="Alef" panose="00000500000000000000" pitchFamily="2" charset="-79"/>
              </a:rPr>
              <a:t>הזדמנויות להמשך</a:t>
            </a:r>
            <a:endParaRPr lang="en-US" sz="1750" dirty="0">
              <a:latin typeface="Alef" panose="00000500000000000000" pitchFamily="2" charset="-79"/>
            </a:endParaRPr>
          </a:p>
        </p:txBody>
      </p:sp>
      <p:sp>
        <p:nvSpPr>
          <p:cNvPr id="9" name="Text 6"/>
          <p:cNvSpPr/>
          <p:nvPr/>
        </p:nvSpPr>
        <p:spPr>
          <a:xfrm>
            <a:off x="2625209" y="4481036"/>
            <a:ext cx="2826663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 rtl="1">
              <a:lnSpc>
                <a:spcPts val="2799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Alef" panose="00000500000000000000" pitchFamily="2" charset="-79"/>
                <a:ea typeface="PT Sans" pitchFamily="34" charset="-122"/>
                <a:cs typeface="Alef" panose="00000500000000000000" pitchFamily="2" charset="-79"/>
              </a:rPr>
              <a:t>- יזמות ותכנון עסקי - שיווק ופיתוח מוצר - מימון והשקעות</a:t>
            </a:r>
            <a:endParaRPr lang="en-US" sz="1750" dirty="0">
              <a:latin typeface="Alef" panose="00000500000000000000" pitchFamily="2" charset="-79"/>
            </a:endParaRPr>
          </a:p>
        </p:txBody>
      </p:sp>
      <p:sp>
        <p:nvSpPr>
          <p:cNvPr id="10" name="Text 7"/>
          <p:cNvSpPr/>
          <p:nvPr/>
        </p:nvSpPr>
        <p:spPr>
          <a:xfrm>
            <a:off x="5903833" y="4481036"/>
            <a:ext cx="2822853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 rtl="1">
              <a:lnSpc>
                <a:spcPts val="2799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Alef" panose="00000500000000000000" pitchFamily="2" charset="-79"/>
                <a:ea typeface="PT Sans" pitchFamily="34" charset="-122"/>
                <a:cs typeface="Alef" panose="00000500000000000000" pitchFamily="2" charset="-79"/>
              </a:rPr>
              <a:t>- חשיבה אסטרטגית - ניהול פיננסי - כישורי מכירה</a:t>
            </a:r>
            <a:endParaRPr lang="en-US" sz="1750" dirty="0">
              <a:latin typeface="Alef" panose="00000500000000000000" pitchFamily="2" charset="-79"/>
            </a:endParaRPr>
          </a:p>
        </p:txBody>
      </p:sp>
      <p:sp>
        <p:nvSpPr>
          <p:cNvPr id="11" name="Text 8"/>
          <p:cNvSpPr/>
          <p:nvPr/>
        </p:nvSpPr>
        <p:spPr>
          <a:xfrm>
            <a:off x="9178647" y="4481036"/>
            <a:ext cx="2826663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 rtl="1">
              <a:lnSpc>
                <a:spcPts val="2799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Alef" panose="00000500000000000000" pitchFamily="2" charset="-79"/>
                <a:ea typeface="PT Sans" pitchFamily="34" charset="-122"/>
                <a:cs typeface="Alef" panose="00000500000000000000" pitchFamily="2" charset="-79"/>
              </a:rPr>
              <a:t>- הצטרפות לקהילת יזמים - הרחבת הפרויקט העסקי - השתלבות באקוסיסטם יזמי</a:t>
            </a:r>
            <a:endParaRPr lang="en-US" sz="1750" dirty="0">
              <a:latin typeface="Alef" panose="00000500000000000000" pitchFamily="2" charset="-79"/>
            </a:endParaRPr>
          </a:p>
        </p:txBody>
      </p:sp>
      <p:pic>
        <p:nvPicPr>
          <p:cNvPr id="12" name="Image 1" descr="preencoded.png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8"/>
  <p:tag name="ARTICULATE_DESIGN_ID_OFFICE THEME" val="g8igIpID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358</Words>
  <Application>Microsoft Office PowerPoint</Application>
  <PresentationFormat>מותאם אישית</PresentationFormat>
  <Paragraphs>70</Paragraphs>
  <Slides>8</Slides>
  <Notes>8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2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8</vt:i4>
      </vt:variant>
    </vt:vector>
  </HeadingPairs>
  <TitlesOfParts>
    <vt:vector size="11" baseType="lpstr">
      <vt:lpstr>Alef</vt:lpstr>
      <vt:lpstr>Arial</vt:lpstr>
      <vt:lpstr>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לית יוני</cp:lastModifiedBy>
  <cp:revision>1</cp:revision>
  <dcterms:created xsi:type="dcterms:W3CDTF">2024-04-11T08:21:58Z</dcterms:created>
  <dcterms:modified xsi:type="dcterms:W3CDTF">2024-04-15T05:37:39Z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D9C39ACA-95C5-420B-91D3-B7A46C4876C1</vt:lpwstr>
  </property>
  <property fmtid="{D5CDD505-2E9C-101B-9397-08002B2CF9AE}" pid="3" name="ArticulatePath">
    <vt:lpwstr>https://hertzog-my.sharepoint.com/personal/yonili_herzog_ac_il/Documents/מדברים פדגוגיה/מצגת מתוכן קצר</vt:lpwstr>
  </property>
</Properties>
</file>