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2" r:id="rId1"/>
  </p:sldMasterIdLst>
  <p:sldIdLst>
    <p:sldId id="256" r:id="rId2"/>
    <p:sldId id="257" r:id="rId3"/>
    <p:sldId id="258" r:id="rId4"/>
    <p:sldId id="259" r:id="rId5"/>
    <p:sldId id="260" r:id="rId6"/>
    <p:sldId id="261" r:id="rId7"/>
    <p:sldId id="262" r:id="rId8"/>
    <p:sldId id="263" r:id="rId9"/>
    <p:sldId id="264"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494876-DC44-4C05-9C79-835E6A8A35E6}" v="3" dt="2026-01-15T15:07:47.0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8" d="100"/>
          <a:sy n="78" d="100"/>
        </p:scale>
        <p:origin x="1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דוויק הדס" userId="1d57b166-4248-4816-9ec7-45b535d06283" providerId="ADAL" clId="{9CCAFBEF-D8F9-49D9-9413-04C3A899AC4C}"/>
    <pc:docChg chg="delSld modSld modMainMaster">
      <pc:chgData name="דוויק הדס" userId="1d57b166-4248-4816-9ec7-45b535d06283" providerId="ADAL" clId="{9CCAFBEF-D8F9-49D9-9413-04C3A899AC4C}" dt="2026-01-15T15:09:50.074" v="18" actId="20577"/>
      <pc:docMkLst>
        <pc:docMk/>
      </pc:docMkLst>
      <pc:sldChg chg="modSp mod setBg">
        <pc:chgData name="דוויק הדס" userId="1d57b166-4248-4816-9ec7-45b535d06283" providerId="ADAL" clId="{9CCAFBEF-D8F9-49D9-9413-04C3A899AC4C}" dt="2026-01-15T15:07:50.425" v="5" actId="20577"/>
        <pc:sldMkLst>
          <pc:docMk/>
          <pc:sldMk cId="1461834078" sldId="256"/>
        </pc:sldMkLst>
        <pc:spChg chg="mod">
          <ac:chgData name="דוויק הדס" userId="1d57b166-4248-4816-9ec7-45b535d06283" providerId="ADAL" clId="{9CCAFBEF-D8F9-49D9-9413-04C3A899AC4C}" dt="2026-01-15T15:07:50.425" v="5" actId="20577"/>
          <ac:spMkLst>
            <pc:docMk/>
            <pc:sldMk cId="1461834078" sldId="256"/>
            <ac:spMk id="2" creationId="{9C9721F9-42AE-4DAA-8577-91910A3314E2}"/>
          </ac:spMkLst>
        </pc:spChg>
        <pc:spChg chg="mod">
          <ac:chgData name="דוויק הדס" userId="1d57b166-4248-4816-9ec7-45b535d06283" providerId="ADAL" clId="{9CCAFBEF-D8F9-49D9-9413-04C3A899AC4C}" dt="2026-01-15T15:07:43.150" v="2" actId="207"/>
          <ac:spMkLst>
            <pc:docMk/>
            <pc:sldMk cId="1461834078" sldId="256"/>
            <ac:spMk id="3" creationId="{60BB2532-59DA-4719-A83F-E34CA723D943}"/>
          </ac:spMkLst>
        </pc:spChg>
      </pc:sldChg>
      <pc:sldChg chg="modSp mod">
        <pc:chgData name="דוויק הדס" userId="1d57b166-4248-4816-9ec7-45b535d06283" providerId="ADAL" clId="{9CCAFBEF-D8F9-49D9-9413-04C3A899AC4C}" dt="2026-01-15T15:07:57" v="6" actId="207"/>
        <pc:sldMkLst>
          <pc:docMk/>
          <pc:sldMk cId="2236454147" sldId="257"/>
        </pc:sldMkLst>
        <pc:spChg chg="mod">
          <ac:chgData name="דוויק הדס" userId="1d57b166-4248-4816-9ec7-45b535d06283" providerId="ADAL" clId="{9CCAFBEF-D8F9-49D9-9413-04C3A899AC4C}" dt="2026-01-15T15:07:57" v="6" actId="207"/>
          <ac:spMkLst>
            <pc:docMk/>
            <pc:sldMk cId="2236454147" sldId="257"/>
            <ac:spMk id="3" creationId="{66F820DD-8C0E-4B58-8E8F-ED684AFB6F3C}"/>
          </ac:spMkLst>
        </pc:spChg>
      </pc:sldChg>
      <pc:sldChg chg="modSp mod">
        <pc:chgData name="דוויק הדס" userId="1d57b166-4248-4816-9ec7-45b535d06283" providerId="ADAL" clId="{9CCAFBEF-D8F9-49D9-9413-04C3A899AC4C}" dt="2026-01-15T15:08:13.287" v="7" actId="207"/>
        <pc:sldMkLst>
          <pc:docMk/>
          <pc:sldMk cId="1060063887" sldId="258"/>
        </pc:sldMkLst>
        <pc:spChg chg="mod">
          <ac:chgData name="דוויק הדס" userId="1d57b166-4248-4816-9ec7-45b535d06283" providerId="ADAL" clId="{9CCAFBEF-D8F9-49D9-9413-04C3A899AC4C}" dt="2026-01-15T15:08:13.287" v="7" actId="207"/>
          <ac:spMkLst>
            <pc:docMk/>
            <pc:sldMk cId="1060063887" sldId="258"/>
            <ac:spMk id="3" creationId="{7555F5EF-1135-4819-A9FF-B91FA451E1CB}"/>
          </ac:spMkLst>
        </pc:spChg>
      </pc:sldChg>
      <pc:sldChg chg="modSp mod">
        <pc:chgData name="דוויק הדס" userId="1d57b166-4248-4816-9ec7-45b535d06283" providerId="ADAL" clId="{9CCAFBEF-D8F9-49D9-9413-04C3A899AC4C}" dt="2026-01-15T15:08:19.986" v="8" actId="207"/>
        <pc:sldMkLst>
          <pc:docMk/>
          <pc:sldMk cId="2535770605" sldId="259"/>
        </pc:sldMkLst>
        <pc:spChg chg="mod">
          <ac:chgData name="דוויק הדס" userId="1d57b166-4248-4816-9ec7-45b535d06283" providerId="ADAL" clId="{9CCAFBEF-D8F9-49D9-9413-04C3A899AC4C}" dt="2026-01-15T15:08:19.986" v="8" actId="207"/>
          <ac:spMkLst>
            <pc:docMk/>
            <pc:sldMk cId="2535770605" sldId="259"/>
            <ac:spMk id="3" creationId="{F8218FE0-01BD-4701-9BE6-88FB843BE80E}"/>
          </ac:spMkLst>
        </pc:spChg>
      </pc:sldChg>
      <pc:sldChg chg="modSp mod">
        <pc:chgData name="דוויק הדס" userId="1d57b166-4248-4816-9ec7-45b535d06283" providerId="ADAL" clId="{9CCAFBEF-D8F9-49D9-9413-04C3A899AC4C}" dt="2026-01-15T15:08:42.008" v="9" actId="207"/>
        <pc:sldMkLst>
          <pc:docMk/>
          <pc:sldMk cId="4036993148" sldId="260"/>
        </pc:sldMkLst>
        <pc:spChg chg="mod">
          <ac:chgData name="דוויק הדס" userId="1d57b166-4248-4816-9ec7-45b535d06283" providerId="ADAL" clId="{9CCAFBEF-D8F9-49D9-9413-04C3A899AC4C}" dt="2026-01-15T15:08:42.008" v="9" actId="207"/>
          <ac:spMkLst>
            <pc:docMk/>
            <pc:sldMk cId="4036993148" sldId="260"/>
            <ac:spMk id="3" creationId="{FA0BFDEA-0DE2-4878-8812-DD7B318B9A2A}"/>
          </ac:spMkLst>
        </pc:spChg>
      </pc:sldChg>
      <pc:sldChg chg="modSp mod">
        <pc:chgData name="דוויק הדס" userId="1d57b166-4248-4816-9ec7-45b535d06283" providerId="ADAL" clId="{9CCAFBEF-D8F9-49D9-9413-04C3A899AC4C}" dt="2026-01-15T15:08:50.045" v="10" actId="207"/>
        <pc:sldMkLst>
          <pc:docMk/>
          <pc:sldMk cId="2684067168" sldId="261"/>
        </pc:sldMkLst>
        <pc:spChg chg="mod">
          <ac:chgData name="דוויק הדס" userId="1d57b166-4248-4816-9ec7-45b535d06283" providerId="ADAL" clId="{9CCAFBEF-D8F9-49D9-9413-04C3A899AC4C}" dt="2026-01-15T15:08:50.045" v="10" actId="207"/>
          <ac:spMkLst>
            <pc:docMk/>
            <pc:sldMk cId="2684067168" sldId="261"/>
            <ac:spMk id="3" creationId="{882DFB99-13AB-4270-99EA-2BF2DDD0B7C7}"/>
          </ac:spMkLst>
        </pc:spChg>
      </pc:sldChg>
      <pc:sldChg chg="modSp mod">
        <pc:chgData name="דוויק הדס" userId="1d57b166-4248-4816-9ec7-45b535d06283" providerId="ADAL" clId="{9CCAFBEF-D8F9-49D9-9413-04C3A899AC4C}" dt="2026-01-15T15:09:02.781" v="11" actId="207"/>
        <pc:sldMkLst>
          <pc:docMk/>
          <pc:sldMk cId="779150109" sldId="262"/>
        </pc:sldMkLst>
        <pc:spChg chg="mod">
          <ac:chgData name="דוויק הדס" userId="1d57b166-4248-4816-9ec7-45b535d06283" providerId="ADAL" clId="{9CCAFBEF-D8F9-49D9-9413-04C3A899AC4C}" dt="2026-01-15T15:09:02.781" v="11" actId="207"/>
          <ac:spMkLst>
            <pc:docMk/>
            <pc:sldMk cId="779150109" sldId="262"/>
            <ac:spMk id="3" creationId="{2C227287-1E20-4669-9974-78C78813115D}"/>
          </ac:spMkLst>
        </pc:spChg>
      </pc:sldChg>
      <pc:sldChg chg="modSp mod">
        <pc:chgData name="דוויק הדס" userId="1d57b166-4248-4816-9ec7-45b535d06283" providerId="ADAL" clId="{9CCAFBEF-D8F9-49D9-9413-04C3A899AC4C}" dt="2026-01-15T15:09:07.416" v="12" actId="207"/>
        <pc:sldMkLst>
          <pc:docMk/>
          <pc:sldMk cId="3320882736" sldId="263"/>
        </pc:sldMkLst>
        <pc:spChg chg="mod">
          <ac:chgData name="דוויק הדס" userId="1d57b166-4248-4816-9ec7-45b535d06283" providerId="ADAL" clId="{9CCAFBEF-D8F9-49D9-9413-04C3A899AC4C}" dt="2026-01-15T15:09:07.416" v="12" actId="207"/>
          <ac:spMkLst>
            <pc:docMk/>
            <pc:sldMk cId="3320882736" sldId="263"/>
            <ac:spMk id="3" creationId="{8CCDE3A5-4F7D-43AA-91D8-7631B012B7B5}"/>
          </ac:spMkLst>
        </pc:spChg>
      </pc:sldChg>
      <pc:sldChg chg="modSp mod">
        <pc:chgData name="דוויק הדס" userId="1d57b166-4248-4816-9ec7-45b535d06283" providerId="ADAL" clId="{9CCAFBEF-D8F9-49D9-9413-04C3A899AC4C}" dt="2026-01-15T15:09:14.436" v="13" actId="207"/>
        <pc:sldMkLst>
          <pc:docMk/>
          <pc:sldMk cId="20026669" sldId="264"/>
        </pc:sldMkLst>
        <pc:spChg chg="mod">
          <ac:chgData name="דוויק הדס" userId="1d57b166-4248-4816-9ec7-45b535d06283" providerId="ADAL" clId="{9CCAFBEF-D8F9-49D9-9413-04C3A899AC4C}" dt="2026-01-15T15:09:14.436" v="13" actId="207"/>
          <ac:spMkLst>
            <pc:docMk/>
            <pc:sldMk cId="20026669" sldId="264"/>
            <ac:spMk id="3" creationId="{B648238A-59B0-45C3-84ED-83F0B240CFE2}"/>
          </ac:spMkLst>
        </pc:spChg>
      </pc:sldChg>
      <pc:sldChg chg="del">
        <pc:chgData name="דוויק הדס" userId="1d57b166-4248-4816-9ec7-45b535d06283" providerId="ADAL" clId="{9CCAFBEF-D8F9-49D9-9413-04C3A899AC4C}" dt="2026-01-15T15:09:22.422" v="14" actId="47"/>
        <pc:sldMkLst>
          <pc:docMk/>
          <pc:sldMk cId="2131067954" sldId="265"/>
        </pc:sldMkLst>
      </pc:sldChg>
      <pc:sldChg chg="modSp mod">
        <pc:chgData name="דוויק הדס" userId="1d57b166-4248-4816-9ec7-45b535d06283" providerId="ADAL" clId="{9CCAFBEF-D8F9-49D9-9413-04C3A899AC4C}" dt="2026-01-15T15:09:26.724" v="15" actId="207"/>
        <pc:sldMkLst>
          <pc:docMk/>
          <pc:sldMk cId="2383317959" sldId="266"/>
        </pc:sldMkLst>
        <pc:spChg chg="mod">
          <ac:chgData name="דוויק הדס" userId="1d57b166-4248-4816-9ec7-45b535d06283" providerId="ADAL" clId="{9CCAFBEF-D8F9-49D9-9413-04C3A899AC4C}" dt="2026-01-15T15:09:26.724" v="15" actId="207"/>
          <ac:spMkLst>
            <pc:docMk/>
            <pc:sldMk cId="2383317959" sldId="266"/>
            <ac:spMk id="3" creationId="{8AFE9370-2B4A-4C5B-BA7F-FCDC324ADC12}"/>
          </ac:spMkLst>
        </pc:spChg>
      </pc:sldChg>
      <pc:sldChg chg="modSp mod">
        <pc:chgData name="דוויק הדס" userId="1d57b166-4248-4816-9ec7-45b535d06283" providerId="ADAL" clId="{9CCAFBEF-D8F9-49D9-9413-04C3A899AC4C}" dt="2026-01-15T15:09:50.074" v="18" actId="20577"/>
        <pc:sldMkLst>
          <pc:docMk/>
          <pc:sldMk cId="4264390454" sldId="267"/>
        </pc:sldMkLst>
        <pc:spChg chg="mod">
          <ac:chgData name="דוויק הדס" userId="1d57b166-4248-4816-9ec7-45b535d06283" providerId="ADAL" clId="{9CCAFBEF-D8F9-49D9-9413-04C3A899AC4C}" dt="2026-01-15T15:09:50.074" v="18" actId="20577"/>
          <ac:spMkLst>
            <pc:docMk/>
            <pc:sldMk cId="4264390454" sldId="267"/>
            <ac:spMk id="3" creationId="{4512983B-A2F7-42E4-AF4B-B12EB1E9AB0D}"/>
          </ac:spMkLst>
        </pc:spChg>
      </pc:sldChg>
      <pc:sldChg chg="del">
        <pc:chgData name="דוויק הדס" userId="1d57b166-4248-4816-9ec7-45b535d06283" providerId="ADAL" clId="{9CCAFBEF-D8F9-49D9-9413-04C3A899AC4C}" dt="2026-01-15T15:09:43.334" v="17" actId="47"/>
        <pc:sldMkLst>
          <pc:docMk/>
          <pc:sldMk cId="3307962171" sldId="268"/>
        </pc:sldMkLst>
      </pc:sldChg>
      <pc:sldMasterChg chg="setBg modSldLayout">
        <pc:chgData name="דוויק הדס" userId="1d57b166-4248-4816-9ec7-45b535d06283" providerId="ADAL" clId="{9CCAFBEF-D8F9-49D9-9413-04C3A899AC4C}" dt="2026-01-15T15:07:29.355" v="1"/>
        <pc:sldMasterMkLst>
          <pc:docMk/>
          <pc:sldMasterMk cId="329329906" sldId="2147483662"/>
        </pc:sldMasterMkLst>
        <pc:sldLayoutChg chg="setBg">
          <pc:chgData name="דוויק הדס" userId="1d57b166-4248-4816-9ec7-45b535d06283" providerId="ADAL" clId="{9CCAFBEF-D8F9-49D9-9413-04C3A899AC4C}" dt="2026-01-15T15:07:29.355" v="1"/>
          <pc:sldLayoutMkLst>
            <pc:docMk/>
            <pc:sldMasterMk cId="329329906" sldId="2147483662"/>
            <pc:sldLayoutMk cId="857067841" sldId="2147483663"/>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3692498484" sldId="2147483664"/>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2444541119" sldId="2147483665"/>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3161510603" sldId="2147483666"/>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2521788578" sldId="2147483667"/>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453031064" sldId="2147483668"/>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396334951" sldId="2147483669"/>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3193724032" sldId="2147483670"/>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1366286957" sldId="2147483671"/>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2202576091" sldId="2147483672"/>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2619790346" sldId="2147483673"/>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1844967786" sldId="2147483674"/>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2140887414" sldId="2147483675"/>
          </pc:sldLayoutMkLst>
        </pc:sldLayoutChg>
        <pc:sldLayoutChg chg="setBg">
          <pc:chgData name="דוויק הדס" userId="1d57b166-4248-4816-9ec7-45b535d06283" providerId="ADAL" clId="{9CCAFBEF-D8F9-49D9-9413-04C3A899AC4C}" dt="2026-01-15T15:07:29.355" v="1"/>
          <pc:sldLayoutMkLst>
            <pc:docMk/>
            <pc:sldMasterMk cId="329329906" sldId="2147483662"/>
            <pc:sldLayoutMk cId="637771750" sldId="2147483676"/>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he-IL"/>
          </a:p>
        </p:txBody>
      </p:sp>
      <p:sp>
        <p:nvSpPr>
          <p:cNvPr id="2" name="Title 1"/>
          <p:cNvSpPr>
            <a:spLocks noGrp="1"/>
          </p:cNvSpPr>
          <p:nvPr>
            <p:ph type="ctrTitle"/>
          </p:nvPr>
        </p:nvSpPr>
        <p:spPr>
          <a:xfrm>
            <a:off x="810001" y="1449147"/>
            <a:ext cx="10572000" cy="2971051"/>
          </a:xfrm>
        </p:spPr>
        <p:txBody>
          <a:bodyPr/>
          <a:lstStyle>
            <a:lvl1pPr>
              <a:defRPr sz="54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7067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CBC1C18-307B-4F68-A007-B5B542270E8D}" type="datetimeFigureOut">
              <a:rPr lang="en-US" smtClean="0"/>
              <a:t>1/15/2026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02576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3CBC1C18-307B-4F68-A007-B5B542270E8D}"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19790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he-IL"/>
              <a:t>לחץ כדי לערוך סגנון כותרת של תבנית בסיס</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he-IL"/>
              <a:t>לחץ כדי לערוך סגנונות טקסט של תבנית בסיס</a:t>
            </a:r>
          </a:p>
        </p:txBody>
      </p:sp>
      <p:sp>
        <p:nvSpPr>
          <p:cNvPr id="2" name="Date Placeholder 1"/>
          <p:cNvSpPr>
            <a:spLocks noGrp="1"/>
          </p:cNvSpPr>
          <p:nvPr>
            <p:ph type="dt" sz="half" idx="10"/>
          </p:nvPr>
        </p:nvSpPr>
        <p:spPr/>
        <p:txBody>
          <a:bodyPr/>
          <a:lstStyle/>
          <a:p>
            <a:fld id="{3CBC1C18-307B-4F68-A007-B5B542270E8D}" type="datetimeFigureOut">
              <a:rPr lang="en-US" smtClean="0"/>
              <a:t>1/15/2026</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44967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0887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37771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2498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3E5059C3-6A89-4494-99FF-5A4D6FFD50EB}" type="datetimeFigureOut">
              <a:rPr lang="en-US" smtClean="0"/>
              <a:t>1/15/2026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4541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1/15/2026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61510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1/15/2026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21788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1/15/2026</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303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1/15/2026</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33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7D525BB-DA17-4BA0-B3C8-3AC3ABC827E6}" type="datetimeFigureOut">
              <a:rPr lang="en-US" smtClean="0"/>
              <a:t>1/15/2026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93724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3885810" y="6041362"/>
            <a:ext cx="976879" cy="365125"/>
          </a:xfrm>
        </p:spPr>
        <p:txBody>
          <a:bodyPr/>
          <a:lstStyle/>
          <a:p>
            <a:fld id="{3CBC1C18-307B-4F68-A007-B5B542270E8D}" type="datetimeFigureOut">
              <a:rPr lang="en-US" smtClean="0"/>
              <a:t>1/15/2026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r>
              <a:rPr lang="en-US"/>
              <a:t>
              </a:t>
            </a:r>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66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en-US"/>
              <a:t>
              </a:t>
            </a:r>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3CBC1C18-307B-4F68-A007-B5B542270E8D}" type="datetimeFigureOut">
              <a:rPr lang="en-US" smtClean="0"/>
              <a:t>1/15/2026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329906"/>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xStyles>
    <p:titleStyle>
      <a:lvl1pPr algn="l" defTabSz="457200" rtl="1" eaLnBrk="1" latinLnBrk="0" hangingPunct="1">
        <a:spcBef>
          <a:spcPct val="0"/>
        </a:spcBef>
        <a:buNone/>
        <a:defRPr sz="4000" b="1" kern="1200">
          <a:solidFill>
            <a:srgbClr val="FEFEFE"/>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r" defTabSz="457200" rtl="1"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C9721F9-42AE-4DAA-8577-91910A3314E2}"/>
              </a:ext>
            </a:extLst>
          </p:cNvPr>
          <p:cNvSpPr>
            <a:spLocks noGrp="1"/>
          </p:cNvSpPr>
          <p:nvPr>
            <p:ph type="ctrTitle"/>
          </p:nvPr>
        </p:nvSpPr>
        <p:spPr>
          <a:xfrm>
            <a:off x="288131" y="1142179"/>
            <a:ext cx="11615737" cy="2992437"/>
          </a:xfrm>
        </p:spPr>
        <p:txBody>
          <a:bodyPr/>
          <a:lstStyle/>
          <a:p>
            <a:pPr algn="ctr"/>
            <a:br>
              <a:rPr lang="he-IL" dirty="0"/>
            </a:br>
            <a:br>
              <a:rPr lang="he-IL" dirty="0"/>
            </a:br>
            <a:r>
              <a:rPr lang="he-IL" sz="5000" dirty="0"/>
              <a:t>פיתוח חשיבה מסדר גבוה בחינוך המיוחד</a:t>
            </a:r>
            <a:br>
              <a:rPr lang="he-IL" sz="5000" dirty="0"/>
            </a:br>
            <a:br>
              <a:rPr lang="he-IL" sz="5000" dirty="0"/>
            </a:br>
            <a:r>
              <a:rPr lang="he-IL" sz="4800" dirty="0"/>
              <a:t>הכנה למבחן</a:t>
            </a:r>
            <a:endParaRPr lang="he-IL" sz="5000" dirty="0"/>
          </a:p>
        </p:txBody>
      </p:sp>
      <p:sp>
        <p:nvSpPr>
          <p:cNvPr id="3" name="כותרת משנה 2">
            <a:extLst>
              <a:ext uri="{FF2B5EF4-FFF2-40B4-BE49-F238E27FC236}">
                <a16:creationId xmlns:a16="http://schemas.microsoft.com/office/drawing/2014/main" id="{60BB2532-59DA-4719-A83F-E34CA723D943}"/>
              </a:ext>
            </a:extLst>
          </p:cNvPr>
          <p:cNvSpPr>
            <a:spLocks noGrp="1"/>
          </p:cNvSpPr>
          <p:nvPr>
            <p:ph type="subTitle" idx="1"/>
          </p:nvPr>
        </p:nvSpPr>
        <p:spPr>
          <a:xfrm>
            <a:off x="810001" y="5280847"/>
            <a:ext cx="10572000" cy="1205678"/>
          </a:xfrm>
        </p:spPr>
        <p:txBody>
          <a:bodyPr>
            <a:normAutofit/>
          </a:bodyPr>
          <a:lstStyle/>
          <a:p>
            <a:pPr algn="l"/>
            <a:r>
              <a:rPr lang="he-IL" sz="4000" dirty="0">
                <a:solidFill>
                  <a:schemeClr val="bg1"/>
                </a:solidFill>
              </a:rPr>
              <a:t>הדס דוויק</a:t>
            </a:r>
          </a:p>
        </p:txBody>
      </p:sp>
    </p:spTree>
    <p:extLst>
      <p:ext uri="{BB962C8B-B14F-4D97-AF65-F5344CB8AC3E}">
        <p14:creationId xmlns:p14="http://schemas.microsoft.com/office/powerpoint/2010/main" val="1461834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D51B70F-EBB5-4048-8E47-A3F83E626ED3}"/>
              </a:ext>
            </a:extLst>
          </p:cNvPr>
          <p:cNvSpPr>
            <a:spLocks noGrp="1"/>
          </p:cNvSpPr>
          <p:nvPr>
            <p:ph type="title"/>
          </p:nvPr>
        </p:nvSpPr>
        <p:spPr/>
        <p:txBody>
          <a:bodyPr/>
          <a:lstStyle/>
          <a:p>
            <a:pPr algn="ctr"/>
            <a:r>
              <a:rPr lang="he-IL" dirty="0"/>
              <a:t>שיעור 10-11: </a:t>
            </a:r>
            <a:r>
              <a:rPr lang="he-IL" dirty="0" err="1"/>
              <a:t>דיבייט</a:t>
            </a:r>
            <a:r>
              <a:rPr lang="he-IL" dirty="0"/>
              <a:t>: הסבר, עקרונות, הכנה</a:t>
            </a:r>
          </a:p>
        </p:txBody>
      </p:sp>
      <p:sp>
        <p:nvSpPr>
          <p:cNvPr id="3" name="מציין מיקום תוכן 2">
            <a:extLst>
              <a:ext uri="{FF2B5EF4-FFF2-40B4-BE49-F238E27FC236}">
                <a16:creationId xmlns:a16="http://schemas.microsoft.com/office/drawing/2014/main" id="{8AFE9370-2B4A-4C5B-BA7F-FCDC324ADC12}"/>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pPr marL="0" indent="0">
              <a:buNone/>
            </a:pPr>
            <a:endParaRPr lang="he-IL" dirty="0"/>
          </a:p>
          <a:p>
            <a:r>
              <a:rPr lang="he-IL" dirty="0">
                <a:solidFill>
                  <a:schemeClr val="bg1"/>
                </a:solidFill>
              </a:rPr>
              <a:t>מה היא מטרת </a:t>
            </a:r>
            <a:r>
              <a:rPr lang="he-IL" dirty="0" err="1">
                <a:solidFill>
                  <a:schemeClr val="bg1"/>
                </a:solidFill>
              </a:rPr>
              <a:t>הדיבייט</a:t>
            </a:r>
            <a:endParaRPr lang="he-IL" dirty="0">
              <a:solidFill>
                <a:schemeClr val="bg1"/>
              </a:solidFill>
            </a:endParaRPr>
          </a:p>
          <a:p>
            <a:r>
              <a:rPr lang="he-IL" dirty="0">
                <a:solidFill>
                  <a:schemeClr val="bg1"/>
                </a:solidFill>
              </a:rPr>
              <a:t>כיצד </a:t>
            </a:r>
            <a:r>
              <a:rPr lang="he-IL" dirty="0" err="1">
                <a:solidFill>
                  <a:schemeClr val="bg1"/>
                </a:solidFill>
              </a:rPr>
              <a:t>דיבייט</a:t>
            </a:r>
            <a:r>
              <a:rPr lang="he-IL" dirty="0">
                <a:solidFill>
                  <a:schemeClr val="bg1"/>
                </a:solidFill>
              </a:rPr>
              <a:t> מתנהל</a:t>
            </a:r>
          </a:p>
          <a:p>
            <a:r>
              <a:rPr lang="he-IL" dirty="0">
                <a:solidFill>
                  <a:schemeClr val="bg1"/>
                </a:solidFill>
              </a:rPr>
              <a:t>דרכי שכנוע עיקריות </a:t>
            </a:r>
            <a:r>
              <a:rPr lang="he-IL" dirty="0" err="1">
                <a:solidFill>
                  <a:schemeClr val="bg1"/>
                </a:solidFill>
              </a:rPr>
              <a:t>בדיבייט</a:t>
            </a:r>
            <a:endParaRPr lang="he-IL" dirty="0">
              <a:solidFill>
                <a:schemeClr val="bg1"/>
              </a:solidFill>
            </a:endParaRPr>
          </a:p>
          <a:p>
            <a:endParaRPr lang="he-IL" dirty="0"/>
          </a:p>
        </p:txBody>
      </p:sp>
    </p:spTree>
    <p:extLst>
      <p:ext uri="{BB962C8B-B14F-4D97-AF65-F5344CB8AC3E}">
        <p14:creationId xmlns:p14="http://schemas.microsoft.com/office/powerpoint/2010/main" val="2383317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0AD4EF4-05F6-48EC-B628-DE40505E627B}"/>
              </a:ext>
            </a:extLst>
          </p:cNvPr>
          <p:cNvSpPr>
            <a:spLocks noGrp="1"/>
          </p:cNvSpPr>
          <p:nvPr>
            <p:ph type="title"/>
          </p:nvPr>
        </p:nvSpPr>
        <p:spPr>
          <a:xfrm>
            <a:off x="0" y="447188"/>
            <a:ext cx="12192000" cy="970450"/>
          </a:xfrm>
        </p:spPr>
        <p:txBody>
          <a:bodyPr/>
          <a:lstStyle/>
          <a:p>
            <a:pPr algn="ctr"/>
            <a:r>
              <a:rPr lang="he-IL" sz="3600" dirty="0"/>
              <a:t>שיעור 12: שיעור נוכחי. חזרה על הקורס כהכנה למבחן.</a:t>
            </a:r>
          </a:p>
        </p:txBody>
      </p:sp>
      <p:sp>
        <p:nvSpPr>
          <p:cNvPr id="3" name="מציין מיקום תוכן 2">
            <a:extLst>
              <a:ext uri="{FF2B5EF4-FFF2-40B4-BE49-F238E27FC236}">
                <a16:creationId xmlns:a16="http://schemas.microsoft.com/office/drawing/2014/main" id="{4512983B-A2F7-42E4-AF4B-B12EB1E9AB0D}"/>
              </a:ext>
            </a:extLst>
          </p:cNvPr>
          <p:cNvSpPr>
            <a:spLocks noGrp="1"/>
          </p:cNvSpPr>
          <p:nvPr>
            <p:ph idx="1"/>
          </p:nvPr>
        </p:nvSpPr>
        <p:spPr/>
        <p:txBody>
          <a:bodyPr>
            <a:normAutofit/>
          </a:bodyPr>
          <a:lstStyle/>
          <a:p>
            <a:r>
              <a:rPr lang="he-IL" dirty="0">
                <a:solidFill>
                  <a:schemeClr val="bg1"/>
                </a:solidFill>
              </a:rPr>
              <a:t>מחקרים מראים כי אחת מהדרכים היעילות ללמידה לקראת מבחן היא לחבר שאלות על החומר, ולכן זו המשימה שלכן היום:</a:t>
            </a:r>
          </a:p>
          <a:p>
            <a:r>
              <a:rPr lang="he-IL" dirty="0">
                <a:solidFill>
                  <a:schemeClr val="bg1"/>
                </a:solidFill>
              </a:rPr>
              <a:t>על מנת </a:t>
            </a:r>
            <a:r>
              <a:rPr lang="he-IL" dirty="0" err="1">
                <a:solidFill>
                  <a:schemeClr val="bg1"/>
                </a:solidFill>
              </a:rPr>
              <a:t>להערך</a:t>
            </a:r>
            <a:r>
              <a:rPr lang="he-IL" dirty="0">
                <a:solidFill>
                  <a:schemeClr val="bg1"/>
                </a:solidFill>
              </a:rPr>
              <a:t> למבחן כראוי, נסו לנבא איזה שאלות יכולות להופיע במבחן: </a:t>
            </a:r>
            <a:r>
              <a:rPr lang="he-IL" dirty="0" err="1">
                <a:solidFill>
                  <a:schemeClr val="bg1"/>
                </a:solidFill>
              </a:rPr>
              <a:t>כיתבו</a:t>
            </a:r>
            <a:r>
              <a:rPr lang="he-IL" dirty="0">
                <a:solidFill>
                  <a:schemeClr val="bg1"/>
                </a:solidFill>
              </a:rPr>
              <a:t> בפורום 3 שאלות לדוגמה על חומר הקורס.</a:t>
            </a:r>
          </a:p>
          <a:p>
            <a:r>
              <a:rPr lang="he-IL" dirty="0">
                <a:solidFill>
                  <a:schemeClr val="bg1"/>
                </a:solidFill>
              </a:rPr>
              <a:t>יש לכתוב כל שאלה כהודעה חדשה.</a:t>
            </a:r>
          </a:p>
          <a:p>
            <a:r>
              <a:rPr lang="he-IL" dirty="0">
                <a:solidFill>
                  <a:schemeClr val="bg1"/>
                </a:solidFill>
              </a:rPr>
              <a:t>יש לנסות לענות על 3 שאלות שהעלו חברותיכן.</a:t>
            </a:r>
          </a:p>
          <a:p>
            <a:r>
              <a:rPr lang="he-IL" dirty="0">
                <a:solidFill>
                  <a:schemeClr val="bg1"/>
                </a:solidFill>
              </a:rPr>
              <a:t>כתיבת 3 שאלות </a:t>
            </a:r>
            <a:r>
              <a:rPr lang="he-IL">
                <a:solidFill>
                  <a:schemeClr val="bg1"/>
                </a:solidFill>
              </a:rPr>
              <a:t>+ ניסיון </a:t>
            </a:r>
            <a:r>
              <a:rPr lang="he-IL" dirty="0">
                <a:solidFill>
                  <a:schemeClr val="bg1"/>
                </a:solidFill>
              </a:rPr>
              <a:t>מענה ל 3 שאלות יהווה אישור נוכחות לשיעור של היום.</a:t>
            </a:r>
          </a:p>
          <a:p>
            <a:endParaRPr lang="he-IL" dirty="0"/>
          </a:p>
        </p:txBody>
      </p:sp>
    </p:spTree>
    <p:extLst>
      <p:ext uri="{BB962C8B-B14F-4D97-AF65-F5344CB8AC3E}">
        <p14:creationId xmlns:p14="http://schemas.microsoft.com/office/powerpoint/2010/main" val="426439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C3D7C02-7417-4D96-90E3-F3AC670DBBBB}"/>
              </a:ext>
            </a:extLst>
          </p:cNvPr>
          <p:cNvSpPr>
            <a:spLocks noGrp="1"/>
          </p:cNvSpPr>
          <p:nvPr>
            <p:ph type="title"/>
          </p:nvPr>
        </p:nvSpPr>
        <p:spPr/>
        <p:txBody>
          <a:bodyPr/>
          <a:lstStyle/>
          <a:p>
            <a:pPr algn="r"/>
            <a:r>
              <a:rPr lang="he-IL" dirty="0"/>
              <a:t>הקדמה</a:t>
            </a:r>
          </a:p>
        </p:txBody>
      </p:sp>
      <p:sp>
        <p:nvSpPr>
          <p:cNvPr id="3" name="מציין מיקום תוכן 2">
            <a:extLst>
              <a:ext uri="{FF2B5EF4-FFF2-40B4-BE49-F238E27FC236}">
                <a16:creationId xmlns:a16="http://schemas.microsoft.com/office/drawing/2014/main" id="{66F820DD-8C0E-4B58-8E8F-ED684AFB6F3C}"/>
              </a:ext>
            </a:extLst>
          </p:cNvPr>
          <p:cNvSpPr>
            <a:spLocks noGrp="1"/>
          </p:cNvSpPr>
          <p:nvPr>
            <p:ph idx="1"/>
          </p:nvPr>
        </p:nvSpPr>
        <p:spPr>
          <a:xfrm>
            <a:off x="173419" y="1952625"/>
            <a:ext cx="11845159" cy="4762226"/>
          </a:xfrm>
        </p:spPr>
        <p:txBody>
          <a:bodyPr>
            <a:normAutofit fontScale="70000" lnSpcReduction="20000"/>
          </a:bodyPr>
          <a:lstStyle/>
          <a:p>
            <a:pPr marL="0" indent="0">
              <a:buNone/>
            </a:pPr>
            <a:r>
              <a:rPr lang="he-IL" sz="3200" dirty="0">
                <a:solidFill>
                  <a:schemeClr val="bg1"/>
                </a:solidFill>
              </a:rPr>
              <a:t>סטודנטיות יקרות,</a:t>
            </a:r>
          </a:p>
          <a:p>
            <a:pPr marL="0" indent="0">
              <a:buNone/>
            </a:pPr>
            <a:r>
              <a:rPr lang="he-IL" sz="3200" dirty="0">
                <a:solidFill>
                  <a:schemeClr val="bg1"/>
                </a:solidFill>
              </a:rPr>
              <a:t>לאורך הקורס עברנו מסע שנועד ללמד כיצד ניתן לפתח חשיבה בכיתות החינוך המיוחד. קובץ זה נועד לסייע לכן לעבור על המסע שעברנו לאורך הקורס, להזכיר את עיקרי הדברים, לתת דגשים לקראת המבחן ולסייע לכן להתכונן אליו באופן מיטבי.</a:t>
            </a:r>
          </a:p>
          <a:p>
            <a:pPr marL="0" indent="0">
              <a:buNone/>
            </a:pPr>
            <a:r>
              <a:rPr lang="he-IL" sz="3200" dirty="0">
                <a:solidFill>
                  <a:schemeClr val="bg1"/>
                </a:solidFill>
              </a:rPr>
              <a:t>אני מציעה בחום לעבור על הקובץ לצד פתיחת חומרי הלמידה שנמצאים במודל בכל יחידה. </a:t>
            </a:r>
          </a:p>
          <a:p>
            <a:pPr marL="0" indent="0">
              <a:buNone/>
            </a:pPr>
            <a:r>
              <a:rPr lang="he-IL" sz="3200" dirty="0">
                <a:solidFill>
                  <a:schemeClr val="bg1"/>
                </a:solidFill>
              </a:rPr>
              <a:t>מומלץ לחשוב אם מתאים לכן לעבוד לבד או בקבוצות על מנת ללמוד באופן טוב יותר.</a:t>
            </a:r>
          </a:p>
          <a:p>
            <a:pPr>
              <a:buFont typeface="Wingdings" panose="05000000000000000000" pitchFamily="2" charset="2"/>
              <a:buChar char="Ø"/>
            </a:pPr>
            <a:r>
              <a:rPr lang="he-IL" sz="3200" dirty="0">
                <a:solidFill>
                  <a:schemeClr val="bg1"/>
                </a:solidFill>
              </a:rPr>
              <a:t>שימו לב שיש לכן משימה בשיעור זה – כתיבה בפורום. המשימה מפורטת בשקופית על השיעור הנוכחי (לקראת סוף המצגת). אני מציעה להתחיל בהבנת המשימה, ואז לבצע אותה לאורך החזרה על חומר הלימודים.</a:t>
            </a:r>
          </a:p>
          <a:p>
            <a:pPr marL="0" indent="0">
              <a:buNone/>
            </a:pPr>
            <a:endParaRPr lang="he-IL" sz="3200" dirty="0">
              <a:solidFill>
                <a:schemeClr val="bg1"/>
              </a:solidFill>
            </a:endParaRPr>
          </a:p>
          <a:p>
            <a:pPr marL="0" indent="0">
              <a:buNone/>
            </a:pPr>
            <a:r>
              <a:rPr lang="he-IL" sz="3200" dirty="0">
                <a:solidFill>
                  <a:schemeClr val="bg1"/>
                </a:solidFill>
              </a:rPr>
              <a:t>בהצלחה,</a:t>
            </a:r>
          </a:p>
          <a:p>
            <a:pPr marL="0" indent="0">
              <a:buNone/>
            </a:pPr>
            <a:r>
              <a:rPr lang="he-IL" sz="3200" dirty="0">
                <a:solidFill>
                  <a:schemeClr val="bg1"/>
                </a:solidFill>
              </a:rPr>
              <a:t>הדס</a:t>
            </a:r>
          </a:p>
        </p:txBody>
      </p:sp>
    </p:spTree>
    <p:extLst>
      <p:ext uri="{BB962C8B-B14F-4D97-AF65-F5344CB8AC3E}">
        <p14:creationId xmlns:p14="http://schemas.microsoft.com/office/powerpoint/2010/main" val="2236454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6F06304-5556-4D07-A357-DC661066CE78}"/>
              </a:ext>
            </a:extLst>
          </p:cNvPr>
          <p:cNvSpPr>
            <a:spLocks noGrp="1"/>
          </p:cNvSpPr>
          <p:nvPr>
            <p:ph type="title"/>
          </p:nvPr>
        </p:nvSpPr>
        <p:spPr/>
        <p:txBody>
          <a:bodyPr/>
          <a:lstStyle/>
          <a:p>
            <a:pPr algn="r"/>
            <a:r>
              <a:rPr lang="he-IL" dirty="0"/>
              <a:t>לפני שמתחילים...</a:t>
            </a:r>
          </a:p>
        </p:txBody>
      </p:sp>
      <p:sp>
        <p:nvSpPr>
          <p:cNvPr id="3" name="מציין מיקום תוכן 2">
            <a:extLst>
              <a:ext uri="{FF2B5EF4-FFF2-40B4-BE49-F238E27FC236}">
                <a16:creationId xmlns:a16="http://schemas.microsoft.com/office/drawing/2014/main" id="{7555F5EF-1135-4819-A9FF-B91FA451E1CB}"/>
              </a:ext>
            </a:extLst>
          </p:cNvPr>
          <p:cNvSpPr>
            <a:spLocks noGrp="1"/>
          </p:cNvSpPr>
          <p:nvPr>
            <p:ph idx="1"/>
          </p:nvPr>
        </p:nvSpPr>
        <p:spPr/>
        <p:txBody>
          <a:bodyPr/>
          <a:lstStyle/>
          <a:p>
            <a:r>
              <a:rPr lang="he-IL" dirty="0">
                <a:solidFill>
                  <a:schemeClr val="bg1"/>
                </a:solidFill>
              </a:rPr>
              <a:t>האם ענית על המשוב לקורס?</a:t>
            </a:r>
          </a:p>
          <a:p>
            <a:r>
              <a:rPr lang="he-IL" dirty="0">
                <a:solidFill>
                  <a:schemeClr val="bg1"/>
                </a:solidFill>
              </a:rPr>
              <a:t>האם ענית על המשוב לקורסים אחרים שלך?</a:t>
            </a:r>
          </a:p>
          <a:p>
            <a:r>
              <a:rPr lang="he-IL" dirty="0">
                <a:solidFill>
                  <a:schemeClr val="bg1"/>
                </a:solidFill>
              </a:rPr>
              <a:t>אם לא – בבקשה ענו על המשוב. המידע שמתקבל על ידי המשוב חשוב מאוד לתכנון הלמידה העתידי בקורס.</a:t>
            </a:r>
          </a:p>
        </p:txBody>
      </p:sp>
    </p:spTree>
    <p:extLst>
      <p:ext uri="{BB962C8B-B14F-4D97-AF65-F5344CB8AC3E}">
        <p14:creationId xmlns:p14="http://schemas.microsoft.com/office/powerpoint/2010/main" val="1060063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B8DE75B-46C2-4BE1-82DE-1DECC6306BFD}"/>
              </a:ext>
            </a:extLst>
          </p:cNvPr>
          <p:cNvSpPr>
            <a:spLocks noGrp="1"/>
          </p:cNvSpPr>
          <p:nvPr>
            <p:ph type="title"/>
          </p:nvPr>
        </p:nvSpPr>
        <p:spPr>
          <a:xfrm>
            <a:off x="95250" y="447188"/>
            <a:ext cx="11877675" cy="970450"/>
          </a:xfrm>
        </p:spPr>
        <p:txBody>
          <a:bodyPr/>
          <a:lstStyle/>
          <a:p>
            <a:r>
              <a:rPr lang="he-IL" sz="3600" dirty="0"/>
              <a:t>בשקופיות הבאות נעבור על הנושאים שנלמדו לאורך הקורס</a:t>
            </a:r>
          </a:p>
        </p:txBody>
      </p:sp>
      <p:sp>
        <p:nvSpPr>
          <p:cNvPr id="3" name="מציין מיקום תוכן 2">
            <a:extLst>
              <a:ext uri="{FF2B5EF4-FFF2-40B4-BE49-F238E27FC236}">
                <a16:creationId xmlns:a16="http://schemas.microsoft.com/office/drawing/2014/main" id="{F8218FE0-01BD-4701-9BE6-88FB843BE80E}"/>
              </a:ext>
            </a:extLst>
          </p:cNvPr>
          <p:cNvSpPr>
            <a:spLocks noGrp="1"/>
          </p:cNvSpPr>
          <p:nvPr>
            <p:ph idx="1"/>
          </p:nvPr>
        </p:nvSpPr>
        <p:spPr>
          <a:xfrm>
            <a:off x="466725" y="2222287"/>
            <a:ext cx="10906561" cy="4473788"/>
          </a:xfrm>
        </p:spPr>
        <p:txBody>
          <a:bodyPr>
            <a:normAutofit/>
          </a:bodyPr>
          <a:lstStyle/>
          <a:p>
            <a:r>
              <a:rPr lang="he-IL" dirty="0">
                <a:solidFill>
                  <a:schemeClr val="bg1"/>
                </a:solidFill>
              </a:rPr>
              <a:t>שיעור 1: פתיחה – מה היא חשיבה מסדר גבוה ומדוע חשוב לעסוק בפיתוח חשיבה</a:t>
            </a:r>
          </a:p>
          <a:p>
            <a:r>
              <a:rPr lang="he-IL" dirty="0">
                <a:solidFill>
                  <a:schemeClr val="bg1"/>
                </a:solidFill>
              </a:rPr>
              <a:t>שיעור 2: תיווך</a:t>
            </a:r>
          </a:p>
          <a:p>
            <a:r>
              <a:rPr lang="he-IL" dirty="0">
                <a:solidFill>
                  <a:schemeClr val="bg1"/>
                </a:solidFill>
              </a:rPr>
              <a:t>שיעור 3: השיעור בוטל. זכינו לשמוע שיחה מפי ירדן גונן, אחותה של רומי שכולנו התרגשנו על חזרתה לפני כשבוע.</a:t>
            </a:r>
          </a:p>
          <a:p>
            <a:r>
              <a:rPr lang="he-IL" dirty="0">
                <a:solidFill>
                  <a:schemeClr val="bg1"/>
                </a:solidFill>
              </a:rPr>
              <a:t>שיעור 4: עיצוב סביבה מעודדת שינוי</a:t>
            </a:r>
          </a:p>
          <a:p>
            <a:r>
              <a:rPr lang="he-IL" dirty="0">
                <a:solidFill>
                  <a:schemeClr val="bg1"/>
                </a:solidFill>
              </a:rPr>
              <a:t>שיעור 5-6: מיומנות ההשוואה</a:t>
            </a:r>
          </a:p>
          <a:p>
            <a:r>
              <a:rPr lang="he-IL" dirty="0">
                <a:solidFill>
                  <a:schemeClr val="bg1"/>
                </a:solidFill>
              </a:rPr>
              <a:t>שיעור 7-8: פיתוח נקודות מבט שונות</a:t>
            </a:r>
          </a:p>
          <a:p>
            <a:r>
              <a:rPr lang="he-IL" dirty="0">
                <a:solidFill>
                  <a:schemeClr val="bg1"/>
                </a:solidFill>
              </a:rPr>
              <a:t>שיעור 9: נלמד ע"י ד"ר רבקה ליפשיץ שהחליפה את מקומי, מכיוון שהייתי חולה.</a:t>
            </a:r>
          </a:p>
          <a:p>
            <a:r>
              <a:rPr lang="he-IL" dirty="0">
                <a:solidFill>
                  <a:schemeClr val="bg1"/>
                </a:solidFill>
              </a:rPr>
              <a:t>שיעור 10-11: </a:t>
            </a:r>
            <a:r>
              <a:rPr lang="he-IL" dirty="0" err="1">
                <a:solidFill>
                  <a:schemeClr val="bg1"/>
                </a:solidFill>
              </a:rPr>
              <a:t>דיבייט</a:t>
            </a:r>
            <a:r>
              <a:rPr lang="he-IL" dirty="0">
                <a:solidFill>
                  <a:schemeClr val="bg1"/>
                </a:solidFill>
              </a:rPr>
              <a:t>: הסבר, עקרונות, הכנה</a:t>
            </a:r>
          </a:p>
          <a:p>
            <a:r>
              <a:rPr lang="he-IL" dirty="0">
                <a:solidFill>
                  <a:schemeClr val="bg1"/>
                </a:solidFill>
              </a:rPr>
              <a:t>שיעור 12: שיעור נוכחי. חזרה על הקורס כהכנה למבחן.</a:t>
            </a:r>
          </a:p>
          <a:p>
            <a:r>
              <a:rPr lang="he-IL" dirty="0">
                <a:solidFill>
                  <a:schemeClr val="bg1"/>
                </a:solidFill>
              </a:rPr>
              <a:t>שיעור 13: בע"ה השיעור הבא. הצגת </a:t>
            </a:r>
            <a:r>
              <a:rPr lang="he-IL" dirty="0" err="1">
                <a:solidFill>
                  <a:schemeClr val="bg1"/>
                </a:solidFill>
              </a:rPr>
              <a:t>הדיבייטים</a:t>
            </a:r>
            <a:r>
              <a:rPr lang="he-IL" dirty="0">
                <a:solidFill>
                  <a:schemeClr val="bg1"/>
                </a:solidFill>
              </a:rPr>
              <a:t> – 20 דק' לכל </a:t>
            </a:r>
            <a:r>
              <a:rPr lang="he-IL" dirty="0" err="1">
                <a:solidFill>
                  <a:schemeClr val="bg1"/>
                </a:solidFill>
              </a:rPr>
              <a:t>דיבייט</a:t>
            </a:r>
            <a:r>
              <a:rPr lang="he-IL" dirty="0">
                <a:solidFill>
                  <a:schemeClr val="bg1"/>
                </a:solidFill>
              </a:rPr>
              <a:t> (10 דק' לכל קבוצה).</a:t>
            </a:r>
          </a:p>
        </p:txBody>
      </p:sp>
    </p:spTree>
    <p:extLst>
      <p:ext uri="{BB962C8B-B14F-4D97-AF65-F5344CB8AC3E}">
        <p14:creationId xmlns:p14="http://schemas.microsoft.com/office/powerpoint/2010/main" val="2535770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C323A56-A8A2-4516-80D7-0FCEBDDA72CB}"/>
              </a:ext>
            </a:extLst>
          </p:cNvPr>
          <p:cNvSpPr>
            <a:spLocks noGrp="1"/>
          </p:cNvSpPr>
          <p:nvPr>
            <p:ph type="title"/>
          </p:nvPr>
        </p:nvSpPr>
        <p:spPr/>
        <p:txBody>
          <a:bodyPr/>
          <a:lstStyle/>
          <a:p>
            <a:pPr algn="ctr"/>
            <a:r>
              <a:rPr lang="he-IL" dirty="0"/>
              <a:t>שיעור 1: פתיחה – מה היא חשיבה מסדר גבוה ומדוע חשוב לעסוק בפיתוח חשיבה</a:t>
            </a:r>
          </a:p>
        </p:txBody>
      </p:sp>
      <p:sp>
        <p:nvSpPr>
          <p:cNvPr id="3" name="מציין מיקום תוכן 2">
            <a:extLst>
              <a:ext uri="{FF2B5EF4-FFF2-40B4-BE49-F238E27FC236}">
                <a16:creationId xmlns:a16="http://schemas.microsoft.com/office/drawing/2014/main" id="{FA0BFDEA-0DE2-4878-8812-DD7B318B9A2A}"/>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r>
              <a:rPr lang="he-IL" dirty="0">
                <a:solidFill>
                  <a:schemeClr val="bg1"/>
                </a:solidFill>
              </a:rPr>
              <a:t>מהי חשיבה מסדר גבוה (אין צורך להכיר הגדרה </a:t>
            </a:r>
            <a:r>
              <a:rPr lang="he-IL" dirty="0" err="1">
                <a:solidFill>
                  <a:schemeClr val="bg1"/>
                </a:solidFill>
              </a:rPr>
              <a:t>מדוייקת</a:t>
            </a:r>
            <a:r>
              <a:rPr lang="he-IL" dirty="0">
                <a:solidFill>
                  <a:schemeClr val="bg1"/>
                </a:solidFill>
              </a:rPr>
              <a:t>, אך יש להבין מה הסבר המונח באופן כללי)</a:t>
            </a:r>
          </a:p>
          <a:p>
            <a:r>
              <a:rPr lang="he-IL" dirty="0">
                <a:solidFill>
                  <a:schemeClr val="bg1"/>
                </a:solidFill>
              </a:rPr>
              <a:t>יתרונות הוראה תוך פיתוח חשיבה</a:t>
            </a:r>
          </a:p>
          <a:p>
            <a:r>
              <a:rPr lang="he-IL" dirty="0">
                <a:solidFill>
                  <a:schemeClr val="bg1"/>
                </a:solidFill>
              </a:rPr>
              <a:t>חסרונות הוראה תוך פיתוח חשיבה</a:t>
            </a:r>
          </a:p>
          <a:p>
            <a:r>
              <a:rPr lang="he-IL" dirty="0">
                <a:solidFill>
                  <a:schemeClr val="bg1"/>
                </a:solidFill>
              </a:rPr>
              <a:t>מדוע יש צורך לתכנן מראש פיתוח חשיבה בכיתה (שקופית אחרונה במצגת של שיעור 1)</a:t>
            </a:r>
          </a:p>
        </p:txBody>
      </p:sp>
    </p:spTree>
    <p:extLst>
      <p:ext uri="{BB962C8B-B14F-4D97-AF65-F5344CB8AC3E}">
        <p14:creationId xmlns:p14="http://schemas.microsoft.com/office/powerpoint/2010/main" val="4036993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C024C9B-0287-4075-AA3C-A7321AF8A8C5}"/>
              </a:ext>
            </a:extLst>
          </p:cNvPr>
          <p:cNvSpPr>
            <a:spLocks noGrp="1"/>
          </p:cNvSpPr>
          <p:nvPr>
            <p:ph type="title"/>
          </p:nvPr>
        </p:nvSpPr>
        <p:spPr/>
        <p:txBody>
          <a:bodyPr/>
          <a:lstStyle/>
          <a:p>
            <a:pPr algn="ctr"/>
            <a:r>
              <a:rPr lang="he-IL" dirty="0"/>
              <a:t>שיעור 2: תיווך</a:t>
            </a:r>
          </a:p>
        </p:txBody>
      </p:sp>
      <p:sp>
        <p:nvSpPr>
          <p:cNvPr id="3" name="מציין מיקום תוכן 2">
            <a:extLst>
              <a:ext uri="{FF2B5EF4-FFF2-40B4-BE49-F238E27FC236}">
                <a16:creationId xmlns:a16="http://schemas.microsoft.com/office/drawing/2014/main" id="{882DFB99-13AB-4270-99EA-2BF2DDD0B7C7}"/>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pPr marL="0" indent="0">
              <a:buNone/>
            </a:pPr>
            <a:endParaRPr lang="he-IL" dirty="0"/>
          </a:p>
          <a:p>
            <a:r>
              <a:rPr lang="he-IL" dirty="0">
                <a:solidFill>
                  <a:schemeClr val="bg1"/>
                </a:solidFill>
              </a:rPr>
              <a:t>הבנה עקרונית של היחס לחקר החשיבה: אסכולות </a:t>
            </a:r>
            <a:r>
              <a:rPr lang="he-IL" dirty="0" err="1">
                <a:solidFill>
                  <a:schemeClr val="bg1"/>
                </a:solidFill>
              </a:rPr>
              <a:t>ביהביוריטסיות</a:t>
            </a:r>
            <a:r>
              <a:rPr lang="he-IL" dirty="0">
                <a:solidFill>
                  <a:schemeClr val="bg1"/>
                </a:solidFill>
              </a:rPr>
              <a:t>, פסיכולוגיות-דינמיות, החידוש של פיאז'ה, הבנת המונחים העומדים מאחורי </a:t>
            </a:r>
            <a:r>
              <a:rPr lang="en-US" dirty="0">
                <a:solidFill>
                  <a:schemeClr val="bg1"/>
                </a:solidFill>
              </a:rPr>
              <a:t>S-R / S-O-R</a:t>
            </a:r>
            <a:r>
              <a:rPr lang="he-IL" dirty="0">
                <a:solidFill>
                  <a:schemeClr val="bg1"/>
                </a:solidFill>
              </a:rPr>
              <a:t>, החידוש של </a:t>
            </a:r>
            <a:r>
              <a:rPr lang="he-IL" dirty="0" err="1">
                <a:solidFill>
                  <a:schemeClr val="bg1"/>
                </a:solidFill>
              </a:rPr>
              <a:t>פוירשטיין</a:t>
            </a:r>
            <a:endParaRPr lang="he-IL" dirty="0">
              <a:solidFill>
                <a:schemeClr val="bg1"/>
              </a:solidFill>
            </a:endParaRPr>
          </a:p>
          <a:p>
            <a:r>
              <a:rPr lang="he-IL" dirty="0">
                <a:solidFill>
                  <a:schemeClr val="bg1"/>
                </a:solidFill>
              </a:rPr>
              <a:t>הכרת שלושת המאפיינים של למידה מתווכת ומה פירוש כל אחד מהם</a:t>
            </a:r>
          </a:p>
          <a:p>
            <a:r>
              <a:rPr lang="he-IL" dirty="0">
                <a:solidFill>
                  <a:schemeClr val="bg1"/>
                </a:solidFill>
              </a:rPr>
              <a:t>יינתנו </a:t>
            </a:r>
            <a:r>
              <a:rPr lang="he-IL" dirty="0" err="1">
                <a:solidFill>
                  <a:schemeClr val="bg1"/>
                </a:solidFill>
              </a:rPr>
              <a:t>תאורי</a:t>
            </a:r>
            <a:r>
              <a:rPr lang="he-IL" dirty="0">
                <a:solidFill>
                  <a:schemeClr val="bg1"/>
                </a:solidFill>
              </a:rPr>
              <a:t> מקרה ותתבקשו לשפוט אם כל אחד ממרכיבי התיווך נכח בהם</a:t>
            </a:r>
          </a:p>
          <a:p>
            <a:r>
              <a:rPr lang="he-IL" dirty="0">
                <a:solidFill>
                  <a:schemeClr val="bg1"/>
                </a:solidFill>
              </a:rPr>
              <a:t>אין צורך להכיר את המודל המורכב בשקופית </a:t>
            </a:r>
            <a:r>
              <a:rPr lang="he-IL" dirty="0" err="1">
                <a:solidFill>
                  <a:schemeClr val="bg1"/>
                </a:solidFill>
              </a:rPr>
              <a:t>הלפני</a:t>
            </a:r>
            <a:r>
              <a:rPr lang="he-IL" dirty="0">
                <a:solidFill>
                  <a:schemeClr val="bg1"/>
                </a:solidFill>
              </a:rPr>
              <a:t> האחרונה. יש להכיר את המסקנה הנמצאת בשקופית האחרונה.</a:t>
            </a:r>
            <a:endParaRPr lang="en-US" dirty="0">
              <a:solidFill>
                <a:schemeClr val="bg1"/>
              </a:solidFill>
            </a:endParaRPr>
          </a:p>
          <a:p>
            <a:endParaRPr lang="he-IL" dirty="0"/>
          </a:p>
          <a:p>
            <a:endParaRPr lang="he-IL" dirty="0"/>
          </a:p>
        </p:txBody>
      </p:sp>
    </p:spTree>
    <p:extLst>
      <p:ext uri="{BB962C8B-B14F-4D97-AF65-F5344CB8AC3E}">
        <p14:creationId xmlns:p14="http://schemas.microsoft.com/office/powerpoint/2010/main" val="2684067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929C4C4-C71D-402B-B793-E47BDD1336E0}"/>
              </a:ext>
            </a:extLst>
          </p:cNvPr>
          <p:cNvSpPr>
            <a:spLocks noGrp="1"/>
          </p:cNvSpPr>
          <p:nvPr>
            <p:ph type="title"/>
          </p:nvPr>
        </p:nvSpPr>
        <p:spPr/>
        <p:txBody>
          <a:bodyPr/>
          <a:lstStyle/>
          <a:p>
            <a:pPr algn="ctr"/>
            <a:r>
              <a:rPr lang="he-IL" dirty="0"/>
              <a:t>שיעור 4: עיצוב סביבה מעודדת שינוי</a:t>
            </a:r>
          </a:p>
        </p:txBody>
      </p:sp>
      <p:sp>
        <p:nvSpPr>
          <p:cNvPr id="3" name="מציין מיקום תוכן 2">
            <a:extLst>
              <a:ext uri="{FF2B5EF4-FFF2-40B4-BE49-F238E27FC236}">
                <a16:creationId xmlns:a16="http://schemas.microsoft.com/office/drawing/2014/main" id="{2C227287-1E20-4669-9974-78C78813115D}"/>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pPr marL="0" indent="0">
              <a:buNone/>
            </a:pPr>
            <a:endParaRPr lang="he-IL" dirty="0"/>
          </a:p>
          <a:p>
            <a:r>
              <a:rPr lang="he-IL" dirty="0">
                <a:solidFill>
                  <a:schemeClr val="bg1"/>
                </a:solidFill>
              </a:rPr>
              <a:t>מאפייני סביבה בולמת שינוי</a:t>
            </a:r>
          </a:p>
          <a:p>
            <a:r>
              <a:rPr lang="he-IL" dirty="0">
                <a:solidFill>
                  <a:schemeClr val="bg1"/>
                </a:solidFill>
              </a:rPr>
              <a:t>מאפייני סביבה מעודדת שינוי</a:t>
            </a:r>
          </a:p>
          <a:p>
            <a:r>
              <a:rPr lang="he-IL" dirty="0">
                <a:solidFill>
                  <a:schemeClr val="bg1"/>
                </a:solidFill>
              </a:rPr>
              <a:t>יינתן מקרה ושאלה האם דרך פעולה זו מעודדת/בולמת שינוי ומדוע (כדוגמת הדוגמאות שנמצאות בסרטון ההסבר של השיעור וכדוגמת המטלה </a:t>
            </a:r>
            <a:r>
              <a:rPr lang="he-IL" dirty="0" err="1">
                <a:solidFill>
                  <a:schemeClr val="bg1"/>
                </a:solidFill>
              </a:rPr>
              <a:t>שהיתה</a:t>
            </a:r>
            <a:r>
              <a:rPr lang="he-IL" dirty="0">
                <a:solidFill>
                  <a:schemeClr val="bg1"/>
                </a:solidFill>
              </a:rPr>
              <a:t> להגשה במהלך השיעור)</a:t>
            </a:r>
          </a:p>
          <a:p>
            <a:endParaRPr lang="he-IL" dirty="0"/>
          </a:p>
        </p:txBody>
      </p:sp>
    </p:spTree>
    <p:extLst>
      <p:ext uri="{BB962C8B-B14F-4D97-AF65-F5344CB8AC3E}">
        <p14:creationId xmlns:p14="http://schemas.microsoft.com/office/powerpoint/2010/main" val="779150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7F13E4C-C4FE-4A9D-95B1-1A59DA87512B}"/>
              </a:ext>
            </a:extLst>
          </p:cNvPr>
          <p:cNvSpPr>
            <a:spLocks noGrp="1"/>
          </p:cNvSpPr>
          <p:nvPr>
            <p:ph type="title"/>
          </p:nvPr>
        </p:nvSpPr>
        <p:spPr/>
        <p:txBody>
          <a:bodyPr/>
          <a:lstStyle/>
          <a:p>
            <a:pPr algn="ctr"/>
            <a:r>
              <a:rPr lang="he-IL" dirty="0"/>
              <a:t>שיעור 5-6: מיומנות ההשוואה</a:t>
            </a:r>
          </a:p>
        </p:txBody>
      </p:sp>
      <p:sp>
        <p:nvSpPr>
          <p:cNvPr id="3" name="מציין מיקום תוכן 2">
            <a:extLst>
              <a:ext uri="{FF2B5EF4-FFF2-40B4-BE49-F238E27FC236}">
                <a16:creationId xmlns:a16="http://schemas.microsoft.com/office/drawing/2014/main" id="{8CCDE3A5-4F7D-43AA-91D8-7631B012B7B5}"/>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pPr marL="0" indent="0">
              <a:buNone/>
            </a:pPr>
            <a:endParaRPr lang="he-IL" dirty="0"/>
          </a:p>
          <a:p>
            <a:r>
              <a:rPr lang="he-IL" dirty="0">
                <a:solidFill>
                  <a:schemeClr val="bg1"/>
                </a:solidFill>
              </a:rPr>
              <a:t>שלבי ההשוואה על פי מודל ההשוואה</a:t>
            </a:r>
          </a:p>
          <a:p>
            <a:r>
              <a:rPr lang="he-IL" dirty="0">
                <a:solidFill>
                  <a:schemeClr val="bg1"/>
                </a:solidFill>
              </a:rPr>
              <a:t>תרומת מודל ההשוואה למניעת מכשולי חשיבה</a:t>
            </a:r>
          </a:p>
          <a:p>
            <a:r>
              <a:rPr lang="he-IL" dirty="0">
                <a:solidFill>
                  <a:schemeClr val="bg1"/>
                </a:solidFill>
              </a:rPr>
              <a:t>מודל ההשוואה הפשוט יותר</a:t>
            </a:r>
          </a:p>
          <a:p>
            <a:endParaRPr lang="he-IL" dirty="0"/>
          </a:p>
        </p:txBody>
      </p:sp>
    </p:spTree>
    <p:extLst>
      <p:ext uri="{BB962C8B-B14F-4D97-AF65-F5344CB8AC3E}">
        <p14:creationId xmlns:p14="http://schemas.microsoft.com/office/powerpoint/2010/main" val="3320882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006DFCA-0220-4E35-805F-94A8E684AC7A}"/>
              </a:ext>
            </a:extLst>
          </p:cNvPr>
          <p:cNvSpPr>
            <a:spLocks noGrp="1"/>
          </p:cNvSpPr>
          <p:nvPr>
            <p:ph type="title"/>
          </p:nvPr>
        </p:nvSpPr>
        <p:spPr/>
        <p:txBody>
          <a:bodyPr/>
          <a:lstStyle/>
          <a:p>
            <a:pPr algn="ctr"/>
            <a:r>
              <a:rPr lang="he-IL" dirty="0"/>
              <a:t>שיעור 7-8: פיתוח נקודות מבט שונות</a:t>
            </a:r>
          </a:p>
        </p:txBody>
      </p:sp>
      <p:sp>
        <p:nvSpPr>
          <p:cNvPr id="3" name="מציין מיקום תוכן 2">
            <a:extLst>
              <a:ext uri="{FF2B5EF4-FFF2-40B4-BE49-F238E27FC236}">
                <a16:creationId xmlns:a16="http://schemas.microsoft.com/office/drawing/2014/main" id="{B648238A-59B0-45C3-84ED-83F0B240CFE2}"/>
              </a:ext>
            </a:extLst>
          </p:cNvPr>
          <p:cNvSpPr>
            <a:spLocks noGrp="1"/>
          </p:cNvSpPr>
          <p:nvPr>
            <p:ph idx="1"/>
          </p:nvPr>
        </p:nvSpPr>
        <p:spPr/>
        <p:txBody>
          <a:bodyPr/>
          <a:lstStyle/>
          <a:p>
            <a:pPr marL="0" indent="0">
              <a:buNone/>
            </a:pPr>
            <a:r>
              <a:rPr lang="he-IL" b="1" dirty="0">
                <a:solidFill>
                  <a:schemeClr val="accent1"/>
                </a:solidFill>
              </a:rPr>
              <a:t>נושאים עיקריים שיש להכיר:</a:t>
            </a:r>
          </a:p>
          <a:p>
            <a:pPr marL="0" indent="0">
              <a:buNone/>
            </a:pPr>
            <a:endParaRPr lang="he-IL" dirty="0"/>
          </a:p>
          <a:p>
            <a:r>
              <a:rPr lang="he-IL" dirty="0">
                <a:solidFill>
                  <a:schemeClr val="bg1"/>
                </a:solidFill>
              </a:rPr>
              <a:t>הכרת אופן העבודה בפיתוח נקודות מבט שונות</a:t>
            </a:r>
          </a:p>
          <a:p>
            <a:r>
              <a:rPr lang="he-IL" dirty="0">
                <a:solidFill>
                  <a:schemeClr val="bg1"/>
                </a:solidFill>
              </a:rPr>
              <a:t>הכרת מבנה טענה בסיסי</a:t>
            </a:r>
          </a:p>
          <a:p>
            <a:endParaRPr lang="he-IL" dirty="0"/>
          </a:p>
        </p:txBody>
      </p:sp>
    </p:spTree>
    <p:extLst>
      <p:ext uri="{BB962C8B-B14F-4D97-AF65-F5344CB8AC3E}">
        <p14:creationId xmlns:p14="http://schemas.microsoft.com/office/powerpoint/2010/main" val="20026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ראוי לציטוט">
  <a:themeElements>
    <a:clrScheme name="ראוי לציטוט">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ראוי לציטוט">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ראוי לציטוט">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TM03457503[[fn=ראוי לציטוט]]</Template>
  <TotalTime>70</TotalTime>
  <Words>650</Words>
  <Application>Microsoft Office PowerPoint</Application>
  <PresentationFormat>מסך רחב</PresentationFormat>
  <Paragraphs>68</Paragraphs>
  <Slides>11</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11</vt:i4>
      </vt:variant>
    </vt:vector>
  </HeadingPairs>
  <TitlesOfParts>
    <vt:vector size="15" baseType="lpstr">
      <vt:lpstr>Century Gothic</vt:lpstr>
      <vt:lpstr>Wingdings</vt:lpstr>
      <vt:lpstr>Wingdings 2</vt:lpstr>
      <vt:lpstr>ראוי לציטוט</vt:lpstr>
      <vt:lpstr>  פיתוח חשיבה מסדר גבוה בחינוך המיוחד  הכנה למבחן</vt:lpstr>
      <vt:lpstr>הקדמה</vt:lpstr>
      <vt:lpstr>לפני שמתחילים...</vt:lpstr>
      <vt:lpstr>בשקופיות הבאות נעבור על הנושאים שנלמדו לאורך הקורס</vt:lpstr>
      <vt:lpstr>שיעור 1: פתיחה – מה היא חשיבה מסדר גבוה ומדוע חשוב לעסוק בפיתוח חשיבה</vt:lpstr>
      <vt:lpstr>שיעור 2: תיווך</vt:lpstr>
      <vt:lpstr>שיעור 4: עיצוב סביבה מעודדת שינוי</vt:lpstr>
      <vt:lpstr>שיעור 5-6: מיומנות ההשוואה</vt:lpstr>
      <vt:lpstr>שיעור 7-8: פיתוח נקודות מבט שונות</vt:lpstr>
      <vt:lpstr>שיעור 10-11: דיבייט: הסבר, עקרונות, הכנה</vt:lpstr>
      <vt:lpstr>שיעור 12: שיעור נוכחי. חזרה על הקורס כהכנה למבחן.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הכנה למבחן  פיתוח חשיבה מסדר גבוה בחינוך המיוחד</dc:title>
  <dc:creator>הדס דוויק</dc:creator>
  <cp:lastModifiedBy>דוויק הדס</cp:lastModifiedBy>
  <cp:revision>4</cp:revision>
  <dcterms:created xsi:type="dcterms:W3CDTF">2025-01-21T21:12:42Z</dcterms:created>
  <dcterms:modified xsi:type="dcterms:W3CDTF">2026-01-15T15:09:50Z</dcterms:modified>
</cp:coreProperties>
</file>